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C0A46-C3AF-A04D-A8A0-5A75CE42D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83CC9E-5BB4-6349-BBB0-546BCA937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AC3C2C-183A-FD4F-992B-3A7727D3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55CF3C-9FDD-034A-8065-96764102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A23542-7C6A-0644-A8A7-B4A34BA8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95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245F47-C8D9-A74C-A2D5-B4B60F97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3E6E53-58A4-654A-872F-4EB7F253A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148A92-EAC4-254A-B4B9-C8945310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F0EF63-D56B-F44E-BC19-279870AD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E5E0CE-27F3-0544-957A-52F4FD2F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12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C883D1F-F50B-9642-AD5A-9E2F33EA2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E5D0B8-5F83-5D4F-B2A5-682194FBA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16AD04-2B92-4948-BBD8-0886E19B3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29BD9D-3EA7-9B42-9B9D-06421DF4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82BF8D-6143-DE4F-90E4-860ACF10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95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4238A-181A-974D-9D8E-682B3242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84672C-36C5-A64C-9AED-143CD968B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13823D-007B-F240-9AE7-E0596F2F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30454B-4658-A54A-8A5F-5AF3BDF5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E9D9B7-53DD-9C46-BE86-9ECF42BA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9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EB95E0-8ED2-414D-A0D6-8CA8BAA3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FF20C2-B8C7-EB48-BA5E-D83EF34B3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9AF182-F4E2-4F4F-8089-08061916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6D9E54-D655-6244-8CDD-7CEED344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2CAFE9-BE0F-D742-96AC-9A925926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54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C9096-12B8-7241-89F5-2A3E82D4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8C301B-B7FE-2149-8C51-6725B4ACE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CA9A3F-9E5C-0444-B212-AF2C11B01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01055A-F1E5-BF44-997A-381A7638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F37E61-02D7-BD42-A902-E9EF3EFF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C76E63-04E3-4E46-B932-14762253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2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FA41B-5C8E-A040-AB55-5E7712A8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620EC8-9F0D-704E-AC73-29336B6C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2E034B-8AB5-5448-A050-265121998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2984391-9A49-F045-9DD5-46D11397E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99E0AC-3F06-B444-AA41-BABB5C140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0CC12DE-EF3C-7B43-9625-BAA38A6A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0420F29-F52D-B041-865E-3F97E23A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42508F-5637-4142-A135-5A8B4EDD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01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07D71-F28E-334E-B84A-850C1472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D55D893-40DF-AD42-AC7C-6C800024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2C6133-7162-B04F-8B9B-3718EA93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316F4B-7F0C-2848-BF0D-0ABBECA4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20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BBA133-4F97-4B48-8782-C8BA620F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FDEB00-791E-244B-93CE-0B5ED035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F13244-9187-BD4A-8ACF-702D85D4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53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46C06-AC07-364B-A445-83CCC118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1ED7E-2440-8347-B67C-B7D2831D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8ED5F5-BE68-7F40-AD66-720F19CF1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394811-DF37-964D-B1DF-4FD5BA10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658781-B610-064D-A08A-72DEFF22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3F43B5-845B-C846-9413-074FCE03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C6951-C1BF-F641-8660-64157D01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E2FB44-18AE-2F46-A975-B6E7880EC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277364E-AF91-3D46-A9AC-A767EF690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0903F2-F316-6F46-B644-34D44E90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4508BF-230E-6943-A952-598FE488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86964D-CF26-EE45-A586-F1343BC0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18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ADA438C-042E-E248-B38E-6FB8047C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892465-6CDB-A744-912E-8B5749E43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B62A0B-D288-8D43-B83A-716D57BD8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5DE5-A549-2A4E-9F53-359FA91E9D2C}" type="datetimeFigureOut">
              <a:rPr lang="it-IT"/>
              <a:t>26/01/2019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34C356-2E4A-D742-9E85-D951C2F5C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B8FFEB-F7F2-2543-9CFB-7C03AC8AF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6D58C-E90F-7849-A4B7-C924A20D3854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79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8F4A6CB-DEF5-214F-9D7C-77AB4853A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121892"/>
            <a:ext cx="8128000" cy="46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1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EAE8D0A5-C5DF-8343-BBA0-0B4692847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87" y="719666"/>
            <a:ext cx="791902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B43AD97F-F322-6D41-820B-6FE41B63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27192"/>
            <a:ext cx="8128000" cy="54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2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AF16D219-4A81-E848-B2B6-B6C1DE243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998125"/>
            <a:ext cx="8128000" cy="48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6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E5D6F753-17BE-5146-A736-9FF71569F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03" y="719666"/>
            <a:ext cx="396219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8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8C5B68B8-879A-3748-98BF-09AE89698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67" y="719666"/>
            <a:ext cx="599606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3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639CF1B8-AD8C-7A40-9425-F6AF18CB2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54" y="719666"/>
            <a:ext cx="800569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96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Tina Managadze</dc:creator>
  <cp:lastModifiedBy>Tina Managadze</cp:lastModifiedBy>
  <cp:revision>3</cp:revision>
  <dcterms:created xsi:type="dcterms:W3CDTF">2019-01-26T19:42:28Z</dcterms:created>
  <dcterms:modified xsi:type="dcterms:W3CDTF">2019-01-26T20:24:17Z</dcterms:modified>
</cp:coreProperties>
</file>