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3" Type="http://schemas.openxmlformats.org/officeDocument/2006/relationships/slide" Target="slides/slide2.xml" /><Relationship Id="rId7" Type="http://schemas.openxmlformats.org/officeDocument/2006/relationships/slide" Target="slides/slide6.xml" /><Relationship Id="rId12" Type="http://schemas.openxmlformats.org/officeDocument/2006/relationships/tableStyles" Target="tableStyles.xml" /><Relationship Id="rId2" Type="http://schemas.openxmlformats.org/officeDocument/2006/relationships/slide" Target="slides/slide1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theme" Target="theme/theme1.xml" /><Relationship Id="rId5" Type="http://schemas.openxmlformats.org/officeDocument/2006/relationships/slide" Target="slides/slide4.xml" /><Relationship Id="rId10" Type="http://schemas.openxmlformats.org/officeDocument/2006/relationships/viewProps" Target="viewProps.xml" /><Relationship Id="rId4" Type="http://schemas.openxmlformats.org/officeDocument/2006/relationships/slide" Target="slides/slide3.xml" /><Relationship Id="rId9" Type="http://schemas.openxmlformats.org/officeDocument/2006/relationships/presProps" Target="pres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7BC0A46-C3AF-A04D-A8A0-5A75CE42DD4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4A83CC9E-5BB4-6349-BBB0-546BCA937E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AAC3C2C-183A-FD4F-992B-3A7727D372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95DE5-A549-2A4E-9F53-359FA91E9D2C}" type="datetimeFigureOut">
              <a:rPr lang="it-IT"/>
              <a:t>26/01/2019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4F55CF3C-9FDD-034A-8065-96764102C9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1A23542-7C6A-0644-A8A7-B4A34BA8D0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36D58C-E90F-7849-A4B7-C924A20D3854}" type="slidenum">
              <a:rPr lang="it-IT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489504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E245F47-C8D9-A74C-A2D5-B4B60F9791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933E6E53-58A4-654A-872F-4EB7F253A9B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9148A92-EAC4-254A-B4B9-C894531010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95DE5-A549-2A4E-9F53-359FA91E9D2C}" type="datetimeFigureOut">
              <a:rPr lang="it-IT"/>
              <a:t>26/01/2019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1F0EF63-D56B-F44E-BC19-279870AD2C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FE5E0CE-27F3-0544-957A-52F4FD2FFC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36D58C-E90F-7849-A4B7-C924A20D3854}" type="slidenum">
              <a:rPr lang="it-IT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101268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CC883D1F-F50B-9642-AD5A-9E2F33EA29C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94E5D0B8-5F83-5D4F-B2A5-682194FBADA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3D16AD04-2B92-4948-BBD8-0886E19B32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95DE5-A549-2A4E-9F53-359FA91E9D2C}" type="datetimeFigureOut">
              <a:rPr lang="it-IT"/>
              <a:t>26/01/2019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629BD9D-3EA7-9B42-9B9D-06421DF421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482BF8D-6143-DE4F-90E4-860ACF101F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36D58C-E90F-7849-A4B7-C924A20D3854}" type="slidenum">
              <a:rPr lang="it-IT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129514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AD4238A-181A-974D-9D8E-682B3242E4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B84672C-36C5-A64C-9AED-143CD968B6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313823D-007B-F240-9AE7-E0596F2FF6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95DE5-A549-2A4E-9F53-359FA91E9D2C}" type="datetimeFigureOut">
              <a:rPr lang="it-IT"/>
              <a:t>26/01/2019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9E30454B-4658-A54A-8A5F-5AF3BDF580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AE9D9B7-53DD-9C46-BE86-9ECF42BA34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36D58C-E90F-7849-A4B7-C924A20D3854}" type="slidenum">
              <a:rPr lang="it-IT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349954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AEB95E0-8ED2-414D-A0D6-8CA8BAA31F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02FF20C2-B8C7-EB48-BA5E-D83EF34B3B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E9AF182-F4E2-4F4F-8089-080619164A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95DE5-A549-2A4E-9F53-359FA91E9D2C}" type="datetimeFigureOut">
              <a:rPr lang="it-IT"/>
              <a:t>26/01/2019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A6D9E54-D655-6244-8CDD-7CEED344AB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B2CAFE9-BE0F-D742-96AC-9A92592678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36D58C-E90F-7849-A4B7-C924A20D3854}" type="slidenum">
              <a:rPr lang="it-IT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415411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5BC9096-12B8-7241-89F5-2A3E82D4B6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98C301B-B7FE-2149-8C51-6725B4ACE32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62CA9A3F-9E5C-0444-B212-AF2C11B01D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C301055A-F1E5-BF44-997A-381A763858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95DE5-A549-2A4E-9F53-359FA91E9D2C}" type="datetimeFigureOut">
              <a:rPr lang="it-IT"/>
              <a:t>26/01/2019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65F37E61-02D7-BD42-A902-E9EF3EFFD3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E2C76E63-04E3-4E46-B932-147622533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36D58C-E90F-7849-A4B7-C924A20D3854}" type="slidenum">
              <a:rPr lang="it-IT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242620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6AFA41B-5C8E-A040-AB55-5E7712A8C1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E6620EC8-9F0D-704E-AC73-29336B6C72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592E034B-8AB5-5448-A050-2651219984F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42984391-9A49-F045-9DD5-46D11397E33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FD99E0AC-3F06-B444-AA41-BABB5C14061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70CC12DE-EF3C-7B43-9625-BAA38A6A89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95DE5-A549-2A4E-9F53-359FA91E9D2C}" type="datetimeFigureOut">
              <a:rPr lang="it-IT"/>
              <a:t>26/01/2019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B0420F29-F52D-B041-865E-3F97E23A86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4C42508F-5637-4142-A135-5A8B4EDD94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36D58C-E90F-7849-A4B7-C924A20D3854}" type="slidenum">
              <a:rPr lang="it-IT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590176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3607D71-F28E-334E-B84A-850C1472A4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3D55D893-40DF-AD42-AC7C-6C80002488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95DE5-A549-2A4E-9F53-359FA91E9D2C}" type="datetimeFigureOut">
              <a:rPr lang="it-IT"/>
              <a:t>26/01/2019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C22C6133-7162-B04F-8B9B-3718EA93FF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D8316F4B-7F0C-2848-BF0D-0ABBECA42B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36D58C-E90F-7849-A4B7-C924A20D3854}" type="slidenum">
              <a:rPr lang="it-IT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932087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BFBBA133-4F97-4B48-8782-C8BA620F97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95DE5-A549-2A4E-9F53-359FA91E9D2C}" type="datetimeFigureOut">
              <a:rPr lang="it-IT"/>
              <a:t>26/01/2019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53FDEB00-791E-244B-93CE-0B5ED03548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22F13244-9187-BD4A-8ACF-702D85D4D7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36D58C-E90F-7849-A4B7-C924A20D3854}" type="slidenum">
              <a:rPr lang="it-IT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905362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8746C06-AC07-364B-A445-83CCC11886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481ED7E-2440-8347-B67C-B7D2831D91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F98ED5F5-BE68-7F40-AD66-720F19CF1D8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6B394811-DF37-964D-B1DF-4FD5BA1095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95DE5-A549-2A4E-9F53-359FA91E9D2C}" type="datetimeFigureOut">
              <a:rPr lang="it-IT"/>
              <a:t>26/01/2019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1B658781-B610-064D-A08A-72DEFF2204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8A3F43B5-845B-C846-9413-074FCE035B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36D58C-E90F-7849-A4B7-C924A20D3854}" type="slidenum">
              <a:rPr lang="it-IT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50962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D7C6951-C1BF-F641-8660-64157D012B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72E2FB44-18AE-2F46-A975-B6E7880EC5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4277364E-AF91-3D46-A9AC-A767EF690E7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F20903F2-F316-6F46-B644-34D44E9052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95DE5-A549-2A4E-9F53-359FA91E9D2C}" type="datetimeFigureOut">
              <a:rPr lang="it-IT"/>
              <a:t>26/01/2019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EC4508BF-230E-6943-A952-598FE4886D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3D86964D-CF26-EE45-A586-F1343BC07B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36D58C-E90F-7849-A4B7-C924A20D3854}" type="slidenum">
              <a:rPr lang="it-IT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271872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2ADA438C-042E-E248-B38E-6FB8047CC7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3F892465-6CDB-A744-912E-8B5749E43B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12B62A0B-D288-8D43-B83A-716D57BD881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495DE5-A549-2A4E-9F53-359FA91E9D2C}" type="datetimeFigureOut">
              <a:rPr lang="it-IT"/>
              <a:t>26/01/2019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934C356-2E4A-D742-9E85-D951C2F5C5F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FB8FFEB-F7F2-2543-9CFB-7C03AC8AF1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36D58C-E90F-7849-A4B7-C924A20D3854}" type="slidenum">
              <a:rPr lang="it-IT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48794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 /><Relationship Id="rId1" Type="http://schemas.openxmlformats.org/officeDocument/2006/relationships/slideLayout" Target="../slideLayouts/slideLayout7.xml" 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 /><Relationship Id="rId1" Type="http://schemas.openxmlformats.org/officeDocument/2006/relationships/slideLayout" Target="../slideLayouts/slideLayout7.xml" 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 /><Relationship Id="rId1" Type="http://schemas.openxmlformats.org/officeDocument/2006/relationships/slideLayout" Target="../slideLayouts/slideLayout7.xml" 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 /><Relationship Id="rId1" Type="http://schemas.openxmlformats.org/officeDocument/2006/relationships/slideLayout" Target="../slideLayouts/slideLayout7.xml" 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 /><Relationship Id="rId1" Type="http://schemas.openxmlformats.org/officeDocument/2006/relationships/slideLayout" Target="../slideLayouts/slideLayout7.xml" 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 /><Relationship Id="rId1" Type="http://schemas.openxmlformats.org/officeDocument/2006/relationships/slideLayout" Target="../slideLayouts/slideLayout7.xml" 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 /><Relationship Id="rId1" Type="http://schemas.openxmlformats.org/officeDocument/2006/relationships/slideLayout" Target="../slideLayouts/slideLayout7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4">
            <a:extLst>
              <a:ext uri="{FF2B5EF4-FFF2-40B4-BE49-F238E27FC236}">
                <a16:creationId xmlns:a16="http://schemas.microsoft.com/office/drawing/2014/main" id="{58F4A6CB-DEF5-214F-9D7C-77AB4853A6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2000" y="1121892"/>
            <a:ext cx="8128000" cy="4614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56146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2">
            <a:extLst>
              <a:ext uri="{FF2B5EF4-FFF2-40B4-BE49-F238E27FC236}">
                <a16:creationId xmlns:a16="http://schemas.microsoft.com/office/drawing/2014/main" id="{EAE8D0A5-C5DF-8343-BBA0-0B4692847D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6487" y="719666"/>
            <a:ext cx="7919026" cy="5418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88408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2">
            <a:extLst>
              <a:ext uri="{FF2B5EF4-FFF2-40B4-BE49-F238E27FC236}">
                <a16:creationId xmlns:a16="http://schemas.microsoft.com/office/drawing/2014/main" id="{B43AD97F-F322-6D41-820B-6FE41B6389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2000" y="727192"/>
            <a:ext cx="8128000" cy="5403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76212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2">
            <a:extLst>
              <a:ext uri="{FF2B5EF4-FFF2-40B4-BE49-F238E27FC236}">
                <a16:creationId xmlns:a16="http://schemas.microsoft.com/office/drawing/2014/main" id="{AF16D219-4A81-E848-B2B6-B6C1DE243F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2000" y="998125"/>
            <a:ext cx="8128000" cy="4861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44618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2">
            <a:extLst>
              <a:ext uri="{FF2B5EF4-FFF2-40B4-BE49-F238E27FC236}">
                <a16:creationId xmlns:a16="http://schemas.microsoft.com/office/drawing/2014/main" id="{E5D6F753-17BE-5146-A736-9FF71569FE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4903" y="719666"/>
            <a:ext cx="3962194" cy="5418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43873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2">
            <a:extLst>
              <a:ext uri="{FF2B5EF4-FFF2-40B4-BE49-F238E27FC236}">
                <a16:creationId xmlns:a16="http://schemas.microsoft.com/office/drawing/2014/main" id="{8C5B68B8-879A-3748-98BF-09AE896982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7967" y="719666"/>
            <a:ext cx="5996066" cy="5418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88304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2">
            <a:extLst>
              <a:ext uri="{FF2B5EF4-FFF2-40B4-BE49-F238E27FC236}">
                <a16:creationId xmlns:a16="http://schemas.microsoft.com/office/drawing/2014/main" id="{639CF1B8-AD8C-7A40-9425-F6AF18CB20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3154" y="719666"/>
            <a:ext cx="8005691" cy="5418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439694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7</Slides>
  <Notes>0</Notes>
  <HiddenSlides>0</HiddenSlide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7</vt:i4>
      </vt:variant>
    </vt:vector>
  </HeadingPairs>
  <TitlesOfParts>
    <vt:vector size="8" baseType="lpstr"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Tina Managadze</dc:creator>
  <cp:lastModifiedBy>Tina Managadze</cp:lastModifiedBy>
  <cp:revision>3</cp:revision>
  <dcterms:created xsi:type="dcterms:W3CDTF">2019-01-26T19:42:28Z</dcterms:created>
  <dcterms:modified xsi:type="dcterms:W3CDTF">2019-01-26T20:24:17Z</dcterms:modified>
</cp:coreProperties>
</file>