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88" r:id="rId1"/>
  </p:sldMasterIdLst>
  <p:sldIdLst>
    <p:sldId id="256" r:id="rId2"/>
    <p:sldId id="262" r:id="rId3"/>
    <p:sldId id="263" r:id="rId4"/>
    <p:sldId id="265" r:id="rId5"/>
    <p:sldId id="270" r:id="rId6"/>
    <p:sldId id="271" r:id="rId7"/>
    <p:sldId id="272" r:id="rId8"/>
    <p:sldId id="273" r:id="rId9"/>
    <p:sldId id="259" r:id="rId10"/>
    <p:sldId id="260" r:id="rId11"/>
    <p:sldId id="261" r:id="rId12"/>
    <p:sldId id="267" r:id="rId13"/>
    <p:sldId id="268" r:id="rId14"/>
    <p:sldId id="257" r:id="rId15"/>
    <p:sldId id="25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F4494B-B895-42A5-9040-546B6CDDB0C3}" type="datetimeFigureOut">
              <a:rPr lang="en-US" smtClean="0"/>
              <a:pPr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F42B17-D22B-44AE-A976-BD96588DA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5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6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CODIGO QR EN EL SECTOR TURISTICO</a:t>
            </a:r>
            <a:endParaRPr lang="en-US" dirty="0"/>
          </a:p>
        </p:txBody>
      </p:sp>
      <p:pic>
        <p:nvPicPr>
          <p:cNvPr id="4" name="Picture 3" descr="q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857496"/>
            <a:ext cx="2214578" cy="2214578"/>
          </a:xfrm>
          <a:prstGeom prst="rect">
            <a:avLst/>
          </a:prstGeom>
        </p:spPr>
      </p:pic>
      <p:pic>
        <p:nvPicPr>
          <p:cNvPr id="7" name="~PP1326.WAV">
            <a:hlinkClick r:id="" action="ppaction://media"/>
          </p:cNvPr>
          <p:cNvPicPr>
            <a:picLocks noRot="1" noChangeAspect="1"/>
          </p:cNvPicPr>
          <p:nvPr>
            <a:wavAudioFile r:embed="rId1" name="~PP1326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El código QR ​​asociado con una obra de arte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Ofrece la descripción de </a:t>
            </a:r>
            <a:r>
              <a:rPr lang="it-IT" dirty="0"/>
              <a:t>la obra en el teléfono </a:t>
            </a:r>
            <a:r>
              <a:rPr lang="it-IT" dirty="0" smtClean="0"/>
              <a:t>móvil</a:t>
            </a:r>
          </a:p>
          <a:p>
            <a:pPr>
              <a:buNone/>
            </a:pPr>
            <a:r>
              <a:rPr lang="it-IT" dirty="0" smtClean="0"/>
              <a:t>del visitante </a:t>
            </a:r>
            <a:r>
              <a:rPr lang="it-IT" dirty="0"/>
              <a:t>, que le permite traducir en </a:t>
            </a:r>
            <a:r>
              <a:rPr lang="it-IT" dirty="0" smtClean="0"/>
              <a:t>diferentes</a:t>
            </a:r>
          </a:p>
          <a:p>
            <a:pPr>
              <a:buNone/>
            </a:pPr>
            <a:r>
              <a:rPr lang="it-IT" dirty="0" smtClean="0"/>
              <a:t>idiomas </a:t>
            </a:r>
            <a:r>
              <a:rPr lang="it-IT" dirty="0"/>
              <a:t>. También es posible integrar </a:t>
            </a:r>
            <a:r>
              <a:rPr lang="it-IT" dirty="0" smtClean="0"/>
              <a:t>una</a:t>
            </a:r>
          </a:p>
          <a:p>
            <a:pPr>
              <a:buNone/>
            </a:pPr>
            <a:r>
              <a:rPr lang="it-IT" dirty="0" smtClean="0"/>
              <a:t>reproducción </a:t>
            </a:r>
            <a:r>
              <a:rPr lang="it-IT" dirty="0"/>
              <a:t>fotográfica de la obra, con el fin </a:t>
            </a:r>
            <a:r>
              <a:rPr lang="it-IT" dirty="0" smtClean="0"/>
              <a:t>de</a:t>
            </a:r>
          </a:p>
          <a:p>
            <a:pPr>
              <a:buNone/>
            </a:pPr>
            <a:r>
              <a:rPr lang="it-IT" dirty="0" smtClean="0"/>
              <a:t>disuadir </a:t>
            </a:r>
            <a:r>
              <a:rPr lang="it-IT" dirty="0"/>
              <a:t>a los visitantes de la toma de fotografías . </a:t>
            </a:r>
            <a:endParaRPr lang="en-US" dirty="0"/>
          </a:p>
          <a:p>
            <a:pPr>
              <a:buNone/>
            </a:pPr>
            <a:r>
              <a:rPr lang="it-IT" dirty="0"/>
              <a:t>Por supuesto, para el sistema realmente es </a:t>
            </a:r>
            <a:r>
              <a:rPr lang="it-IT" dirty="0" smtClean="0"/>
              <a:t>necesario</a:t>
            </a:r>
          </a:p>
          <a:p>
            <a:pPr>
              <a:buNone/>
            </a:pPr>
            <a:r>
              <a:rPr lang="it-IT" dirty="0" smtClean="0"/>
              <a:t>que </a:t>
            </a:r>
            <a:r>
              <a:rPr lang="it-IT" dirty="0"/>
              <a:t>el teléfono </a:t>
            </a:r>
            <a:r>
              <a:rPr lang="it-IT" dirty="0" smtClean="0"/>
              <a:t>disponga </a:t>
            </a:r>
            <a:r>
              <a:rPr lang="it-IT" dirty="0"/>
              <a:t>de una conexión a Internet </a:t>
            </a:r>
            <a:r>
              <a:rPr lang="it-IT" dirty="0" smtClean="0"/>
              <a:t>o</a:t>
            </a:r>
          </a:p>
          <a:p>
            <a:pPr>
              <a:buNone/>
            </a:pPr>
            <a:r>
              <a:rPr lang="it-IT" dirty="0" smtClean="0"/>
              <a:t>que en </a:t>
            </a:r>
            <a:r>
              <a:rPr lang="it-IT" dirty="0"/>
              <a:t>la zona de los museos </a:t>
            </a:r>
            <a:r>
              <a:rPr lang="it-IT" dirty="0" smtClean="0"/>
              <a:t>haya cobertura </a:t>
            </a:r>
            <a:r>
              <a:rPr lang="it-IT" dirty="0"/>
              <a:t>Wi-Fi 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~PP1665.WAV">
            <a:hlinkClick r:id="" action="ppaction://media"/>
          </p:cNvPr>
          <p:cNvPicPr>
            <a:picLocks noRot="1" noChangeAspect="1"/>
          </p:cNvPicPr>
          <p:nvPr>
            <a:wavAudioFile r:embed="rId1" name="~PP1665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El código QR ​​para la orientación en el museo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Los códigos QR </a:t>
            </a:r>
            <a:r>
              <a:rPr lang="it-IT" dirty="0" smtClean="0"/>
              <a:t>son </a:t>
            </a:r>
            <a:r>
              <a:rPr lang="it-IT" dirty="0"/>
              <a:t>útiles para ayudar a los turistas </a:t>
            </a:r>
            <a:r>
              <a:rPr lang="it-IT" dirty="0" smtClean="0"/>
              <a:t>a</a:t>
            </a:r>
          </a:p>
          <a:p>
            <a:pPr>
              <a:buNone/>
            </a:pPr>
            <a:r>
              <a:rPr lang="it-IT" dirty="0" smtClean="0"/>
              <a:t>orientarse en el museo.</a:t>
            </a:r>
          </a:p>
          <a:p>
            <a:pPr>
              <a:buNone/>
            </a:pPr>
            <a:r>
              <a:rPr lang="it-IT" dirty="0" smtClean="0"/>
              <a:t> El </a:t>
            </a:r>
            <a:r>
              <a:rPr lang="it-IT" dirty="0"/>
              <a:t>código QR ​​integrado al </a:t>
            </a:r>
            <a:r>
              <a:rPr lang="it-IT" dirty="0" smtClean="0"/>
              <a:t>museo también </a:t>
            </a:r>
            <a:r>
              <a:rPr lang="it-IT" dirty="0"/>
              <a:t>puede ser útil </a:t>
            </a:r>
            <a:r>
              <a:rPr lang="it-IT" dirty="0" smtClean="0"/>
              <a:t>en</a:t>
            </a:r>
          </a:p>
          <a:p>
            <a:pPr>
              <a:buNone/>
            </a:pPr>
            <a:r>
              <a:rPr lang="it-IT" dirty="0" smtClean="0"/>
              <a:t>la compra de los boletos</a:t>
            </a:r>
            <a:r>
              <a:rPr lang="it-IT" dirty="0"/>
              <a:t>. </a:t>
            </a:r>
            <a:r>
              <a:rPr lang="it-IT" dirty="0" smtClean="0"/>
              <a:t>El visitante </a:t>
            </a:r>
            <a:r>
              <a:rPr lang="it-IT" dirty="0"/>
              <a:t>puede comprar, </a:t>
            </a:r>
            <a:r>
              <a:rPr lang="it-IT" dirty="0" smtClean="0"/>
              <a:t>a</a:t>
            </a:r>
          </a:p>
          <a:p>
            <a:pPr>
              <a:buNone/>
            </a:pPr>
            <a:r>
              <a:rPr lang="it-IT" dirty="0" smtClean="0"/>
              <a:t>través de Internet </a:t>
            </a:r>
            <a:r>
              <a:rPr lang="it-IT" dirty="0"/>
              <a:t>, </a:t>
            </a:r>
            <a:r>
              <a:rPr lang="it-IT" dirty="0" smtClean="0"/>
              <a:t>el billete ,recibiendo </a:t>
            </a:r>
            <a:r>
              <a:rPr lang="it-IT" dirty="0"/>
              <a:t>un </a:t>
            </a:r>
            <a:r>
              <a:rPr lang="it-IT" dirty="0" smtClean="0"/>
              <a:t>código,con el</a:t>
            </a:r>
          </a:p>
          <a:p>
            <a:pPr>
              <a:buNone/>
            </a:pPr>
            <a:r>
              <a:rPr lang="it-IT" dirty="0" smtClean="0"/>
              <a:t>que se puede presentar directamente en la entrada ,</a:t>
            </a:r>
          </a:p>
          <a:p>
            <a:pPr>
              <a:buNone/>
            </a:pPr>
            <a:r>
              <a:rPr lang="it-IT" dirty="0" smtClean="0"/>
              <a:t>ahorrando horas de espera.</a:t>
            </a:r>
          </a:p>
          <a:p>
            <a:pPr>
              <a:buNone/>
            </a:pPr>
            <a:r>
              <a:rPr lang="it-IT" dirty="0" smtClean="0"/>
              <a:t> Además el codigo QR enlaza en un calendario los eventos</a:t>
            </a:r>
          </a:p>
          <a:p>
            <a:pPr>
              <a:buNone/>
            </a:pPr>
            <a:r>
              <a:rPr lang="it-IT" smtClean="0"/>
              <a:t>del museo </a:t>
            </a:r>
            <a:r>
              <a:rPr lang="it-IT" dirty="0" smtClean="0"/>
              <a:t>o de la ciudad.</a:t>
            </a:r>
            <a:endParaRPr lang="en-US" dirty="0"/>
          </a:p>
        </p:txBody>
      </p:sp>
      <p:pic>
        <p:nvPicPr>
          <p:cNvPr id="6" name="~PP2212.WAV">
            <a:hlinkClick r:id="" action="ppaction://media"/>
          </p:cNvPr>
          <p:cNvPicPr>
            <a:picLocks noRot="1" noChangeAspect="1"/>
          </p:cNvPicPr>
          <p:nvPr>
            <a:wavAudioFile r:embed="rId1" name="~PP2212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Código QR en el sector hotelero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código</a:t>
            </a:r>
            <a:r>
              <a:rPr lang="en-US" dirty="0" smtClean="0"/>
              <a:t> QR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substituir</a:t>
            </a:r>
            <a:r>
              <a:rPr lang="en-US" dirty="0" smtClean="0"/>
              <a:t>, o </a:t>
            </a:r>
            <a:r>
              <a:rPr lang="en-US" dirty="0" err="1" smtClean="0"/>
              <a:t>como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mínimo</a:t>
            </a:r>
            <a:r>
              <a:rPr lang="en-US" dirty="0" smtClean="0"/>
              <a:t> </a:t>
            </a:r>
            <a:r>
              <a:rPr lang="en-US" dirty="0" err="1" smtClean="0"/>
              <a:t>ampliar</a:t>
            </a:r>
            <a:r>
              <a:rPr lang="en-US" dirty="0" smtClean="0"/>
              <a:t>, la </a:t>
            </a:r>
            <a:r>
              <a:rPr lang="en-US" dirty="0" err="1" smtClean="0"/>
              <a:t>típica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de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contenido</a:t>
            </a:r>
            <a:r>
              <a:rPr lang="en-US" dirty="0" smtClean="0"/>
              <a:t> multimedia con </a:t>
            </a:r>
            <a:r>
              <a:rPr lang="en-US" dirty="0" err="1" smtClean="0"/>
              <a:t>información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adicional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~PP3009.WAV">
            <a:hlinkClick r:id="" action="ppaction://media"/>
          </p:cNvPr>
          <p:cNvPicPr>
            <a:picLocks noRot="1" noChangeAspect="1"/>
          </p:cNvPicPr>
          <p:nvPr>
            <a:wavAudioFile r:embed="rId1" name="~PP3009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Los  usos del código QR para los hoteleros</a:t>
            </a:r>
            <a:br>
              <a:rPr lang="es-E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Dirigir el tráfico para dejar comentarios</a:t>
            </a:r>
          </a:p>
          <a:p>
            <a:r>
              <a:rPr lang="en-US" dirty="0" err="1" smtClean="0"/>
              <a:t>Imprimir</a:t>
            </a:r>
            <a:r>
              <a:rPr lang="en-US" dirty="0" smtClean="0"/>
              <a:t> material</a:t>
            </a:r>
          </a:p>
          <a:p>
            <a:r>
              <a:rPr lang="en-US" dirty="0" err="1" smtClean="0"/>
              <a:t>Reservas</a:t>
            </a:r>
            <a:r>
              <a:rPr lang="en-US" dirty="0" smtClean="0"/>
              <a:t> de la </a:t>
            </a:r>
            <a:r>
              <a:rPr lang="en-US" dirty="0" err="1" smtClean="0"/>
              <a:t>cena</a:t>
            </a:r>
            <a:endParaRPr lang="en-US" dirty="0" smtClean="0"/>
          </a:p>
          <a:p>
            <a:r>
              <a:rPr lang="en-US" dirty="0" err="1" smtClean="0"/>
              <a:t>Mapa</a:t>
            </a:r>
            <a:r>
              <a:rPr lang="en-US" dirty="0" smtClean="0"/>
              <a:t> de la </a:t>
            </a:r>
            <a:r>
              <a:rPr lang="en-US" dirty="0" err="1" smtClean="0"/>
              <a:t>propiedad</a:t>
            </a:r>
            <a:endParaRPr lang="en-US" dirty="0" smtClean="0"/>
          </a:p>
          <a:p>
            <a:r>
              <a:rPr lang="en-US" dirty="0" err="1" smtClean="0"/>
              <a:t>Diversión</a:t>
            </a:r>
            <a:r>
              <a:rPr lang="en-US" dirty="0" smtClean="0"/>
              <a:t> y </a:t>
            </a:r>
            <a:r>
              <a:rPr lang="en-US" dirty="0" err="1" smtClean="0"/>
              <a:t>juegos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~PP631.WAV">
            <a:hlinkClick r:id="" action="ppaction://media"/>
          </p:cNvPr>
          <p:cNvPicPr>
            <a:picLocks noRot="1" noChangeAspect="1"/>
          </p:cNvPicPr>
          <p:nvPr>
            <a:wavAudioFile r:embed="rId1" name="~PP631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Viajes </a:t>
            </a:r>
            <a:r>
              <a:rPr lang="it-IT" dirty="0"/>
              <a:t>y Turismo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/>
              <a:t>tarjeta de embarque digital)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 </a:t>
            </a:r>
            <a:endParaRPr lang="en-US" dirty="0"/>
          </a:p>
          <a:p>
            <a:r>
              <a:rPr lang="it-IT" dirty="0" smtClean="0"/>
              <a:t>El código </a:t>
            </a:r>
            <a:r>
              <a:rPr lang="it-IT" dirty="0"/>
              <a:t>QR presenta </a:t>
            </a:r>
            <a:r>
              <a:rPr lang="it-IT" dirty="0" smtClean="0"/>
              <a:t>varias </a:t>
            </a:r>
            <a:r>
              <a:rPr lang="it-IT" dirty="0"/>
              <a:t>funciones, no solamemte contribuye a mejorar y a facilitar la organizacion de hoteles y de museos pero tambien la </a:t>
            </a:r>
            <a:r>
              <a:rPr lang="it-IT" dirty="0" smtClean="0"/>
              <a:t>organización </a:t>
            </a:r>
            <a:r>
              <a:rPr lang="it-IT" dirty="0"/>
              <a:t>que hoy  en </a:t>
            </a:r>
            <a:r>
              <a:rPr lang="it-IT" dirty="0" smtClean="0"/>
              <a:t>día </a:t>
            </a:r>
            <a:r>
              <a:rPr lang="it-IT" dirty="0"/>
              <a:t>tenemos en los aereopuertos. Este nuevo servicio consiste en hacer </a:t>
            </a:r>
            <a:r>
              <a:rPr lang="it-IT" dirty="0" smtClean="0"/>
              <a:t>registro directamente </a:t>
            </a:r>
            <a:r>
              <a:rPr lang="it-IT" dirty="0"/>
              <a:t>con el telefono (smartphone) y salvar al interior la tarjeta de embarque.</a:t>
            </a:r>
            <a:endParaRPr lang="en-US" dirty="0"/>
          </a:p>
          <a:p>
            <a:r>
              <a:rPr lang="it-IT" dirty="0" smtClean="0"/>
              <a:t>La tarjeta de embarque ingresada en tu móvil contiene todos los datos del vuelo y te permite ir </a:t>
            </a:r>
            <a:r>
              <a:rPr lang="it-IT" dirty="0"/>
              <a:t>directamente al </a:t>
            </a:r>
            <a:r>
              <a:rPr lang="it-IT" dirty="0" smtClean="0"/>
              <a:t>avión </a:t>
            </a:r>
            <a:r>
              <a:rPr lang="it-IT" dirty="0"/>
              <a:t>sin mas papeles. La tarjeta de embarque se puede utilizar en el mostrador de facturacion, en el filtro de seguridad y en el embarque. Mediante esta nueva iniciativa, las </a:t>
            </a:r>
            <a:r>
              <a:rPr lang="it-IT" dirty="0" smtClean="0"/>
              <a:t>compañias </a:t>
            </a:r>
            <a:r>
              <a:rPr lang="it-IT" dirty="0"/>
              <a:t>aereas apuestan por un sistema de </a:t>
            </a:r>
            <a:r>
              <a:rPr lang="it-IT" dirty="0" smtClean="0"/>
              <a:t>identificación </a:t>
            </a:r>
            <a:r>
              <a:rPr lang="it-IT" dirty="0"/>
              <a:t>mas </a:t>
            </a:r>
            <a:r>
              <a:rPr lang="it-IT" dirty="0" smtClean="0"/>
              <a:t>ágil </a:t>
            </a:r>
            <a:r>
              <a:rPr lang="it-IT" dirty="0"/>
              <a:t>y dinamico y reduce el uso de papel en la </a:t>
            </a:r>
            <a:r>
              <a:rPr lang="it-IT" dirty="0" smtClean="0"/>
              <a:t>impresión </a:t>
            </a:r>
            <a:r>
              <a:rPr lang="it-IT" dirty="0"/>
              <a:t>de tarjetas de embarque.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~PP2444.WAV">
            <a:hlinkClick r:id="" action="ppaction://media"/>
          </p:cNvPr>
          <p:cNvPicPr>
            <a:picLocks noRot="1" noChangeAspect="1"/>
          </p:cNvPicPr>
          <p:nvPr>
            <a:wavAudioFile r:embed="rId1" name="~PP2444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Ventajas: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- Los </a:t>
            </a:r>
            <a:r>
              <a:rPr lang="it-IT" dirty="0"/>
              <a:t>códigos QR mejoran el motor de búsqueda y ayudan a la optimización de los medios sociales a traves de los </a:t>
            </a:r>
            <a:r>
              <a:rPr lang="it-IT" dirty="0" smtClean="0"/>
              <a:t>links. </a:t>
            </a:r>
          </a:p>
          <a:p>
            <a:pPr>
              <a:buNone/>
            </a:pPr>
            <a:r>
              <a:rPr lang="it-IT" dirty="0" smtClean="0"/>
              <a:t>    -Las </a:t>
            </a:r>
            <a:r>
              <a:rPr lang="it-IT" dirty="0"/>
              <a:t>empresas pueden utilizarlos para aumentar el tráfico a los objetos de búsqueda.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-La </a:t>
            </a:r>
            <a:r>
              <a:rPr lang="it-IT" dirty="0"/>
              <a:t>utilización de los códigos QR permite una variedad de usos muy interesantes y gracias a este las oportunidades de campañas de mercadeo y publicidad se expanden</a:t>
            </a:r>
            <a:r>
              <a:rPr lang="it-IT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it-IT" dirty="0"/>
              <a:t>Desventajas:</a:t>
            </a:r>
            <a:endParaRPr lang="en-US" dirty="0"/>
          </a:p>
          <a:p>
            <a:pPr>
              <a:buNone/>
            </a:pPr>
            <a:r>
              <a:rPr lang="it-IT" dirty="0" smtClean="0"/>
              <a:t>   - </a:t>
            </a:r>
            <a:r>
              <a:rPr lang="it-IT" dirty="0"/>
              <a:t>Para que el usuario pueda leer un código QR necesita una aplicación para leerlo, la cual no se encuentra integrada por default en los smartphones actuales.</a:t>
            </a:r>
            <a:endParaRPr lang="en-US" dirty="0"/>
          </a:p>
          <a:p>
            <a:pPr>
              <a:buNone/>
            </a:pPr>
            <a:r>
              <a:rPr lang="it-IT" dirty="0" smtClean="0"/>
              <a:t>   - </a:t>
            </a:r>
            <a:r>
              <a:rPr lang="it-IT" dirty="0"/>
              <a:t>Poca conciencia de la tecnología. Si los consumidores no tienen conocimiento de lo que es y puede ofrecer un código QR, este elemento seguirá siendo irrelevante.</a:t>
            </a:r>
            <a:endParaRPr lang="en-US" dirty="0"/>
          </a:p>
          <a:p>
            <a:pPr>
              <a:buNone/>
            </a:pPr>
            <a:r>
              <a:rPr lang="it-IT" dirty="0" smtClean="0"/>
              <a:t>   - </a:t>
            </a:r>
            <a:r>
              <a:rPr lang="it-IT" dirty="0"/>
              <a:t>En la mayoría de las ocasiones, para acceder al contenido de un QR es necesario contar con un plan de datos o estar conectados a una </a:t>
            </a:r>
            <a:r>
              <a:rPr lang="it-IT" dirty="0" smtClean="0"/>
              <a:t>red WiFi</a:t>
            </a:r>
            <a:r>
              <a:rPr lang="it-IT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6" name="~PP3194.WAV">
            <a:hlinkClick r:id="" action="ppaction://media"/>
          </p:cNvPr>
          <p:cNvPicPr>
            <a:picLocks noRot="1" noChangeAspect="1"/>
          </p:cNvPicPr>
          <p:nvPr>
            <a:wavAudioFile r:embed="rId1" name="~PP3194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~PP3866.WAV">
            <a:hlinkClick r:id="" action="ppaction://media"/>
          </p:cNvPr>
          <p:cNvPicPr>
            <a:picLocks noRot="1" noChangeAspect="1"/>
          </p:cNvPicPr>
          <p:nvPr>
            <a:wavAudioFile r:embed="rId1" name="~PP3866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s-ES" dirty="0" smtClean="0"/>
              <a:t>Qué es un código QR?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Un código QR (del inglés Quick Response </a:t>
            </a:r>
            <a:r>
              <a:rPr lang="es-ES" dirty="0" err="1" smtClean="0"/>
              <a:t>code</a:t>
            </a:r>
            <a:r>
              <a:rPr lang="es-ES" dirty="0" smtClean="0"/>
              <a:t>,</a:t>
            </a:r>
          </a:p>
          <a:p>
            <a:pPr>
              <a:buNone/>
            </a:pPr>
            <a:r>
              <a:rPr lang="es-ES" dirty="0" smtClean="0"/>
              <a:t>"código de respuesta rápida") es  ni más ni menos</a:t>
            </a:r>
          </a:p>
          <a:p>
            <a:pPr>
              <a:buNone/>
            </a:pPr>
            <a:r>
              <a:rPr lang="es-ES" dirty="0" smtClean="0"/>
              <a:t>que un</a:t>
            </a:r>
            <a:r>
              <a:rPr lang="es-ES" b="1" dirty="0" smtClean="0"/>
              <a:t> </a:t>
            </a:r>
            <a:r>
              <a:rPr lang="es-ES" dirty="0" smtClean="0"/>
              <a:t>enlace</a:t>
            </a:r>
            <a:r>
              <a:rPr lang="es-ES" b="1" dirty="0" smtClean="0"/>
              <a:t> </a:t>
            </a:r>
            <a:r>
              <a:rPr lang="es-ES" dirty="0" smtClean="0"/>
              <a:t>alojado</a:t>
            </a:r>
            <a:r>
              <a:rPr lang="es-ES" b="1" dirty="0" smtClean="0"/>
              <a:t> </a:t>
            </a:r>
            <a:r>
              <a:rPr lang="es-ES" dirty="0" smtClean="0"/>
              <a:t>bajo</a:t>
            </a:r>
            <a:r>
              <a:rPr lang="es-ES" b="1" dirty="0" smtClean="0"/>
              <a:t> </a:t>
            </a:r>
            <a:r>
              <a:rPr lang="es-ES" dirty="0" smtClean="0"/>
              <a:t>un</a:t>
            </a:r>
            <a:r>
              <a:rPr lang="es-ES" b="1" dirty="0" smtClean="0"/>
              <a:t> </a:t>
            </a:r>
            <a:r>
              <a:rPr lang="es-ES" dirty="0" smtClean="0"/>
              <a:t>formato</a:t>
            </a:r>
            <a:r>
              <a:rPr lang="es-ES" b="1" dirty="0" smtClean="0"/>
              <a:t> </a:t>
            </a:r>
            <a:r>
              <a:rPr lang="es-ES" dirty="0" smtClean="0"/>
              <a:t>de</a:t>
            </a:r>
            <a:r>
              <a:rPr lang="es-ES" b="1" dirty="0" smtClean="0"/>
              <a:t> </a:t>
            </a:r>
            <a:r>
              <a:rPr lang="es-ES" dirty="0" smtClean="0"/>
              <a:t>forma</a:t>
            </a:r>
            <a:endParaRPr lang="es-ES" b="1" dirty="0" smtClean="0"/>
          </a:p>
          <a:p>
            <a:pPr>
              <a:buNone/>
            </a:pPr>
            <a:r>
              <a:rPr lang="es-ES" dirty="0" smtClean="0"/>
              <a:t>rectangular en el que se encuentra </a:t>
            </a:r>
            <a:r>
              <a:rPr lang="es-ES" dirty="0" err="1" smtClean="0"/>
              <a:t>encriptada</a:t>
            </a:r>
            <a:r>
              <a:rPr lang="es-ES" dirty="0" smtClean="0"/>
              <a:t> la</a:t>
            </a:r>
          </a:p>
          <a:p>
            <a:pPr>
              <a:buNone/>
            </a:pPr>
            <a:r>
              <a:rPr lang="es-ES" dirty="0" smtClean="0"/>
              <a:t>información que nosotros queremos promocionar. Es</a:t>
            </a:r>
          </a:p>
          <a:p>
            <a:pPr>
              <a:buNone/>
            </a:pPr>
            <a:r>
              <a:rPr lang="es-ES" dirty="0" smtClean="0"/>
              <a:t>similar al código de barras, pero permite</a:t>
            </a:r>
          </a:p>
          <a:p>
            <a:pPr>
              <a:buNone/>
            </a:pPr>
            <a:r>
              <a:rPr lang="es-ES" dirty="0" smtClean="0"/>
              <a:t>almacenar una gran cantidad de información y ser</a:t>
            </a:r>
          </a:p>
          <a:p>
            <a:pPr>
              <a:buNone/>
            </a:pPr>
            <a:r>
              <a:rPr lang="es-ES" dirty="0" smtClean="0"/>
              <a:t>leído por los dispositivos móviles que tengan la</a:t>
            </a:r>
          </a:p>
          <a:p>
            <a:pPr>
              <a:buNone/>
            </a:pPr>
            <a:r>
              <a:rPr lang="es-ES" dirty="0" smtClean="0"/>
              <a:t>aplicación de lector de códigos.</a:t>
            </a:r>
          </a:p>
        </p:txBody>
      </p:sp>
      <p:pic>
        <p:nvPicPr>
          <p:cNvPr id="6" name="~PP2326.WAV">
            <a:hlinkClick r:id="" action="ppaction://media"/>
          </p:cNvPr>
          <p:cNvPicPr>
            <a:picLocks noRot="1" noChangeAspect="1"/>
          </p:cNvPicPr>
          <p:nvPr>
            <a:wavAudioFile r:embed="rId1" name="~PP2326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Historia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QR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código QR es una invención japonesa creada en</a:t>
            </a:r>
          </a:p>
          <a:p>
            <a:pPr>
              <a:buNone/>
            </a:pPr>
            <a:r>
              <a:rPr lang="es-ES" dirty="0" smtClean="0"/>
              <a:t>1994 para Toyota por la empresa Denso-Wave con el</a:t>
            </a:r>
          </a:p>
          <a:p>
            <a:pPr>
              <a:buNone/>
            </a:pPr>
            <a:r>
              <a:rPr lang="es-ES" dirty="0" smtClean="0"/>
              <a:t>fin de marcar el camino de las piezas de recambio en</a:t>
            </a:r>
          </a:p>
          <a:p>
            <a:pPr>
              <a:buNone/>
            </a:pPr>
            <a:r>
              <a:rPr lang="es-ES" dirty="0" smtClean="0"/>
              <a:t>fábrica. La invención fue lanzada al público en 1999</a:t>
            </a:r>
          </a:p>
          <a:p>
            <a:pPr>
              <a:buNone/>
            </a:pPr>
            <a:r>
              <a:rPr lang="es-ES" dirty="0" smtClean="0"/>
              <a:t>bajo licencia libre y fue objeto de una normalización</a:t>
            </a:r>
          </a:p>
          <a:p>
            <a:pPr>
              <a:buNone/>
            </a:pPr>
            <a:r>
              <a:rPr lang="es-ES" dirty="0" smtClean="0"/>
              <a:t>18004 ISO. Ingenioso, el código QR conoce muy</a:t>
            </a:r>
          </a:p>
          <a:p>
            <a:pPr>
              <a:buNone/>
            </a:pPr>
            <a:r>
              <a:rPr lang="es-ES" dirty="0" smtClean="0"/>
              <a:t>rápidamente el éxito, con el advenimiento del teléfono</a:t>
            </a:r>
          </a:p>
          <a:p>
            <a:pPr>
              <a:buNone/>
            </a:pPr>
            <a:r>
              <a:rPr lang="es-ES" dirty="0" smtClean="0"/>
              <a:t>móvil en los años 2000.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endParaRPr lang="en-US" dirty="0"/>
          </a:p>
        </p:txBody>
      </p:sp>
      <p:pic>
        <p:nvPicPr>
          <p:cNvPr id="6" name="~PP3201.WAV">
            <a:hlinkClick r:id="" action="ppaction://media"/>
          </p:cNvPr>
          <p:cNvPicPr>
            <a:picLocks noRot="1" noChangeAspect="1"/>
          </p:cNvPicPr>
          <p:nvPr>
            <a:wavAudioFile r:embed="rId1" name="~PP3201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informaciones contiene un código QR?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Un código QR puede reenviar hacia:</a:t>
            </a:r>
          </a:p>
          <a:p>
            <a:pPr>
              <a:buNone/>
            </a:pPr>
            <a:r>
              <a:rPr lang="es-ES" dirty="0" smtClean="0"/>
              <a:t>   - Una página web</a:t>
            </a:r>
          </a:p>
          <a:p>
            <a:pPr>
              <a:buNone/>
            </a:pPr>
            <a:r>
              <a:rPr lang="es-ES" dirty="0" smtClean="0"/>
              <a:t>   -Un vídeo, otros contenidos digitales (imágenes,          fotos, sonido, documentos .</a:t>
            </a:r>
            <a:r>
              <a:rPr lang="es-ES" dirty="0" err="1" smtClean="0"/>
              <a:t>pdf</a:t>
            </a:r>
            <a:r>
              <a:rPr lang="es-ES" dirty="0" smtClean="0"/>
              <a:t>, etc.)</a:t>
            </a:r>
          </a:p>
          <a:p>
            <a:pPr>
              <a:buNone/>
            </a:pPr>
            <a:r>
              <a:rPr lang="es-ES" dirty="0" smtClean="0"/>
              <a:t>   - Un número de teléfono</a:t>
            </a:r>
          </a:p>
          <a:p>
            <a:pPr>
              <a:buNone/>
            </a:pPr>
            <a:r>
              <a:rPr lang="es-ES" dirty="0" smtClean="0"/>
              <a:t>   - Un correo electrónico</a:t>
            </a:r>
          </a:p>
          <a:p>
            <a:pPr>
              <a:buNone/>
            </a:pPr>
            <a:r>
              <a:rPr lang="es-ES" dirty="0" smtClean="0"/>
              <a:t>   - Un formulario de pago</a:t>
            </a:r>
          </a:p>
          <a:p>
            <a:pPr>
              <a:buNone/>
            </a:pPr>
            <a:r>
              <a:rPr lang="es-ES" dirty="0" smtClean="0"/>
              <a:t>   - Una tarjeta de visita</a:t>
            </a:r>
          </a:p>
          <a:p>
            <a:pPr>
              <a:buNone/>
            </a:pPr>
            <a:r>
              <a:rPr lang="es-ES" dirty="0" smtClean="0"/>
              <a:t>   - Un mapa de acceso</a:t>
            </a:r>
          </a:p>
          <a:p>
            <a:pPr>
              <a:buNone/>
            </a:pPr>
            <a:r>
              <a:rPr lang="es-ES" dirty="0" smtClean="0"/>
              <a:t>   - Texto...</a:t>
            </a:r>
          </a:p>
          <a:p>
            <a:endParaRPr lang="en-US" dirty="0"/>
          </a:p>
        </p:txBody>
      </p:sp>
      <p:pic>
        <p:nvPicPr>
          <p:cNvPr id="6" name="~PP3857.WAV">
            <a:hlinkClick r:id="" action="ppaction://media"/>
          </p:cNvPr>
          <p:cNvPicPr>
            <a:picLocks noRot="1" noChangeAspect="1"/>
          </p:cNvPicPr>
          <p:nvPr>
            <a:wavAudioFile r:embed="rId1" name="~PP3857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00042"/>
            <a:ext cx="8842248" cy="91438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Códigos QR en recorridos turísticos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Si bien esta tecnología aún no se ha instalado en todo</a:t>
            </a:r>
          </a:p>
          <a:p>
            <a:pPr>
              <a:buNone/>
            </a:pPr>
            <a:r>
              <a:rPr lang="it-IT" dirty="0" smtClean="0"/>
              <a:t>el mundo, algunas ciudades ya han incorporado los</a:t>
            </a:r>
          </a:p>
          <a:p>
            <a:pPr>
              <a:buNone/>
            </a:pPr>
            <a:r>
              <a:rPr lang="it-IT" dirty="0" smtClean="0"/>
              <a:t>códigos QR en muchas de sus calles, paradas de</a:t>
            </a:r>
          </a:p>
          <a:p>
            <a:pPr>
              <a:buNone/>
            </a:pPr>
            <a:r>
              <a:rPr lang="it-IT" dirty="0" smtClean="0"/>
              <a:t>autobús y puntos turísticos más importantes. </a:t>
            </a:r>
            <a:r>
              <a:rPr lang="en-US" dirty="0" smtClean="0"/>
              <a:t>Las</a:t>
            </a:r>
          </a:p>
          <a:p>
            <a:pPr>
              <a:buNone/>
            </a:pPr>
            <a:r>
              <a:rPr lang="en-US" dirty="0" err="1" smtClean="0"/>
              <a:t>primeras</a:t>
            </a:r>
            <a:r>
              <a:rPr lang="en-US" dirty="0" smtClean="0"/>
              <a:t> </a:t>
            </a:r>
            <a:r>
              <a:rPr lang="en-US" dirty="0" err="1" smtClean="0"/>
              <a:t>localidades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utilizaron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tecnologia</a:t>
            </a:r>
            <a:r>
              <a:rPr lang="en-US" dirty="0" smtClean="0"/>
              <a:t> son</a:t>
            </a:r>
          </a:p>
          <a:p>
            <a:pPr>
              <a:buNone/>
            </a:pPr>
            <a:r>
              <a:rPr lang="en-US" dirty="0" smtClean="0"/>
              <a:t>Kyoto y </a:t>
            </a:r>
            <a:r>
              <a:rPr lang="en-US" dirty="0" err="1" smtClean="0"/>
              <a:t>Andalucia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" name="~PP573.WAV">
            <a:hlinkClick r:id="" action="ppaction://media"/>
          </p:cNvPr>
          <p:cNvPicPr>
            <a:picLocks noRot="1" noChangeAspect="1"/>
          </p:cNvPicPr>
          <p:nvPr>
            <a:wavAudioFile r:embed="rId1" name="~PP573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Códigos QR en Kyoto, Japón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En el año 2005 en Kyoto comenzaron a utilizar un</a:t>
            </a:r>
          </a:p>
          <a:p>
            <a:pPr>
              <a:buNone/>
            </a:pPr>
            <a:r>
              <a:rPr lang="it-IT" dirty="0" smtClean="0"/>
              <a:t>servicio de información turistica a través de codigós</a:t>
            </a:r>
          </a:p>
          <a:p>
            <a:pPr>
              <a:buNone/>
            </a:pPr>
            <a:r>
              <a:rPr lang="it-IT" dirty="0" smtClean="0"/>
              <a:t>QR. Al leer el código QR de un cartel en la calle se</a:t>
            </a:r>
          </a:p>
          <a:p>
            <a:pPr>
              <a:buNone/>
            </a:pPr>
            <a:r>
              <a:rPr lang="it-IT" dirty="0" smtClean="0"/>
              <a:t>puede obtener información acerca de hoteles y</a:t>
            </a:r>
          </a:p>
          <a:p>
            <a:pPr>
              <a:buNone/>
            </a:pPr>
            <a:r>
              <a:rPr lang="it-IT" dirty="0" smtClean="0"/>
              <a:t>horarios de autobuses. Este servicio se encuentra en 87</a:t>
            </a:r>
          </a:p>
          <a:p>
            <a:pPr>
              <a:buNone/>
            </a:pPr>
            <a:r>
              <a:rPr lang="it-IT" dirty="0" smtClean="0"/>
              <a:t>paradas de autobús y ofrece informaciones de 170</a:t>
            </a:r>
          </a:p>
          <a:p>
            <a:pPr>
              <a:buNone/>
            </a:pPr>
            <a:r>
              <a:rPr lang="it-IT" dirty="0" smtClean="0"/>
              <a:t>lugares turísticos. Si, por ejemplo, escaneas el código</a:t>
            </a:r>
          </a:p>
          <a:p>
            <a:pPr>
              <a:buNone/>
            </a:pPr>
            <a:r>
              <a:rPr lang="it-IT" dirty="0" smtClean="0"/>
              <a:t>QR en Hikashiyama, obtendrás información acerca del</a:t>
            </a:r>
          </a:p>
          <a:p>
            <a:pPr>
              <a:buNone/>
            </a:pPr>
            <a:r>
              <a:rPr lang="it-IT" dirty="0" smtClean="0"/>
              <a:t>templo de este </a:t>
            </a:r>
            <a:r>
              <a:rPr lang="it-IT" dirty="0" smtClean="0"/>
              <a:t>lugar y de la </a:t>
            </a:r>
            <a:r>
              <a:rPr lang="it-IT" dirty="0" smtClean="0"/>
              <a:t>zona en </a:t>
            </a:r>
            <a:r>
              <a:rPr lang="it-IT" dirty="0" smtClean="0"/>
              <a:t>general.</a:t>
            </a:r>
            <a:endParaRPr lang="en-US" dirty="0"/>
          </a:p>
        </p:txBody>
      </p:sp>
      <p:pic>
        <p:nvPicPr>
          <p:cNvPr id="6" name="~PP1230.WAV">
            <a:hlinkClick r:id="" action="ppaction://media"/>
          </p:cNvPr>
          <p:cNvPicPr>
            <a:picLocks noRot="1" noChangeAspect="1"/>
          </p:cNvPicPr>
          <p:nvPr>
            <a:wavAudioFile r:embed="rId1" name="~PP1230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Códigos QR en Andalucia, España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El Centro de Innovación Turística de Andalucía y la</a:t>
            </a:r>
          </a:p>
          <a:p>
            <a:pPr>
              <a:buNone/>
            </a:pPr>
            <a:r>
              <a:rPr lang="it-IT" dirty="0" smtClean="0"/>
              <a:t>Consejería de Turismo, Comercio y Deporte de la</a:t>
            </a:r>
          </a:p>
          <a:p>
            <a:pPr>
              <a:buNone/>
            </a:pPr>
            <a:r>
              <a:rPr lang="it-IT" dirty="0" smtClean="0"/>
              <a:t>Junta de Andalucía ha ofrecido un nuevo servicio</a:t>
            </a:r>
          </a:p>
          <a:p>
            <a:pPr>
              <a:buNone/>
            </a:pPr>
            <a:r>
              <a:rPr lang="it-IT" dirty="0" smtClean="0"/>
              <a:t>llamado Andalucia QR para mejorar el nivel de</a:t>
            </a:r>
          </a:p>
          <a:p>
            <a:pPr>
              <a:buNone/>
            </a:pPr>
            <a:r>
              <a:rPr lang="it-IT" dirty="0" smtClean="0"/>
              <a:t>competitividad e innovación del sector turístico</a:t>
            </a:r>
          </a:p>
          <a:p>
            <a:pPr>
              <a:buNone/>
            </a:pPr>
            <a:r>
              <a:rPr lang="it-IT" dirty="0" smtClean="0"/>
              <a:t>andaluz. A través de este servicio, las empresas</a:t>
            </a:r>
          </a:p>
          <a:p>
            <a:pPr>
              <a:buNone/>
            </a:pPr>
            <a:r>
              <a:rPr lang="it-IT" dirty="0" smtClean="0"/>
              <a:t>turísticas podrán obtener sus códigos QR de forma</a:t>
            </a:r>
          </a:p>
          <a:p>
            <a:pPr>
              <a:buNone/>
            </a:pPr>
            <a:r>
              <a:rPr lang="it-IT" dirty="0" smtClean="0"/>
              <a:t>gratuita y personalizada, y utilizarlos con fines de</a:t>
            </a:r>
          </a:p>
          <a:p>
            <a:pPr>
              <a:buNone/>
            </a:pPr>
            <a:r>
              <a:rPr lang="it-IT" dirty="0" smtClean="0"/>
              <a:t>promoción</a:t>
            </a:r>
            <a:r>
              <a:rPr lang="it-IT" dirty="0" smtClean="0"/>
              <a:t>.</a:t>
            </a:r>
            <a:endParaRPr lang="en-US" dirty="0"/>
          </a:p>
        </p:txBody>
      </p:sp>
      <p:pic>
        <p:nvPicPr>
          <p:cNvPr id="6" name="~PP2605.WAV">
            <a:hlinkClick r:id="" action="ppaction://media"/>
          </p:cNvPr>
          <p:cNvPicPr>
            <a:picLocks noRot="1" noChangeAspect="1"/>
          </p:cNvPicPr>
          <p:nvPr>
            <a:wavAudioFile r:embed="rId1" name="~PP2605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Códigos QR con información turística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Son cada vez más frecuentes los códigos QR en los sitios de interés de</a:t>
            </a:r>
          </a:p>
          <a:p>
            <a:pPr>
              <a:buNone/>
            </a:pPr>
            <a:r>
              <a:rPr lang="it-IT" dirty="0" smtClean="0"/>
              <a:t>las ciudades y centros turísticos como plazas, estaciones de transporte</a:t>
            </a:r>
          </a:p>
          <a:p>
            <a:pPr>
              <a:buNone/>
            </a:pPr>
            <a:r>
              <a:rPr lang="it-IT" dirty="0" smtClean="0"/>
              <a:t>público, edificios oficiales, monumentos históricos, etc.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La presencia de los códigos QR en tu viaje es una gran ventaja:</a:t>
            </a:r>
          </a:p>
          <a:p>
            <a:pPr>
              <a:buNone/>
            </a:pPr>
            <a:r>
              <a:rPr lang="it-IT" dirty="0" smtClean="0"/>
              <a:t>escaneando el código podrás obtener vía Internet información</a:t>
            </a:r>
          </a:p>
          <a:p>
            <a:pPr>
              <a:buNone/>
            </a:pPr>
            <a:r>
              <a:rPr lang="it-IT" dirty="0" smtClean="0"/>
              <a:t>detallada acerca del sitio frente al que te encuentres. Muchas veces los</a:t>
            </a:r>
          </a:p>
          <a:p>
            <a:pPr>
              <a:buNone/>
            </a:pPr>
            <a:r>
              <a:rPr lang="it-IT" dirty="0" smtClean="0"/>
              <a:t>códigos QR están direccionados a una página Web con vídeos de</a:t>
            </a:r>
          </a:p>
          <a:p>
            <a:pPr>
              <a:buNone/>
            </a:pPr>
            <a:r>
              <a:rPr lang="it-IT" dirty="0" smtClean="0"/>
              <a:t>información acerca del sitio, visitas guiadas y otros contenidos</a:t>
            </a:r>
          </a:p>
          <a:p>
            <a:pPr>
              <a:buNone/>
            </a:pPr>
            <a:r>
              <a:rPr lang="it-IT" dirty="0" smtClean="0"/>
              <a:t>multimedia que te ayudarán a ampliar la información que tengas</a:t>
            </a:r>
          </a:p>
          <a:p>
            <a:pPr>
              <a:buNone/>
            </a:pPr>
            <a:r>
              <a:rPr lang="it-IT" dirty="0" smtClean="0"/>
              <a:t>sobre el lugar que estás visitando. En algunas exposiciones y museos,</a:t>
            </a:r>
          </a:p>
          <a:p>
            <a:pPr>
              <a:buNone/>
            </a:pPr>
            <a:r>
              <a:rPr lang="it-IT" dirty="0" smtClean="0"/>
              <a:t>puedes encontrar obras de arte con su respectivo código QR, para ampliar los</a:t>
            </a:r>
          </a:p>
          <a:p>
            <a:pPr>
              <a:buNone/>
            </a:pPr>
            <a:r>
              <a:rPr lang="it-IT" dirty="0" smtClean="0"/>
              <a:t>datos de cada obra vía Internet.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Los códigos QR almacenan tambien datos como la ubicación geográfica del</a:t>
            </a:r>
          </a:p>
          <a:p>
            <a:pPr>
              <a:buNone/>
            </a:pPr>
            <a:r>
              <a:rPr lang="it-IT" dirty="0" smtClean="0"/>
              <a:t>sitio (si tu dispositivo móvil dispone de GPS), las rutas de autobuses que</a:t>
            </a:r>
          </a:p>
          <a:p>
            <a:pPr>
              <a:buNone/>
            </a:pPr>
            <a:r>
              <a:rPr lang="it-IT" dirty="0" smtClean="0"/>
              <a:t>pasan por el lugar y sus horarios de llegada.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~PP3698.WAV">
            <a:hlinkClick r:id="" action="ppaction://media"/>
          </p:cNvPr>
          <p:cNvPicPr>
            <a:picLocks noRot="1" noChangeAspect="1"/>
          </p:cNvPicPr>
          <p:nvPr>
            <a:wavAudioFile r:embed="rId1" name="~PP3698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 El QR integrado a los museos.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Dentro del museo el código QR ha encontrado </a:t>
            </a:r>
            <a:r>
              <a:rPr lang="it-IT" dirty="0" smtClean="0"/>
              <a:t>muchas</a:t>
            </a:r>
          </a:p>
          <a:p>
            <a:pPr>
              <a:buNone/>
            </a:pPr>
            <a:r>
              <a:rPr lang="it-IT" dirty="0" smtClean="0"/>
              <a:t>aplicaciones </a:t>
            </a:r>
            <a:r>
              <a:rPr lang="it-IT" dirty="0"/>
              <a:t>.</a:t>
            </a:r>
            <a:endParaRPr lang="en-US" dirty="0"/>
          </a:p>
          <a:p>
            <a:pPr>
              <a:buNone/>
            </a:pPr>
            <a:r>
              <a:rPr lang="it-IT" dirty="0"/>
              <a:t>La transición de audio guías para el uso de los </a:t>
            </a:r>
            <a:r>
              <a:rPr lang="it-IT" dirty="0" smtClean="0"/>
              <a:t>smartphone</a:t>
            </a:r>
          </a:p>
          <a:p>
            <a:pPr>
              <a:buNone/>
            </a:pPr>
            <a:r>
              <a:rPr lang="it-IT" dirty="0" smtClean="0"/>
              <a:t>y </a:t>
            </a:r>
            <a:r>
              <a:rPr lang="it-IT" dirty="0"/>
              <a:t>tabletas </a:t>
            </a:r>
            <a:r>
              <a:rPr lang="it-IT" dirty="0" smtClean="0"/>
              <a:t> </a:t>
            </a:r>
            <a:r>
              <a:rPr lang="it-IT" dirty="0"/>
              <a:t>es de hecho, emergiendo como </a:t>
            </a:r>
            <a:r>
              <a:rPr lang="it-IT" dirty="0" smtClean="0"/>
              <a:t>un importante</a:t>
            </a:r>
          </a:p>
          <a:p>
            <a:pPr>
              <a:buNone/>
            </a:pPr>
            <a:r>
              <a:rPr lang="it-IT" dirty="0" smtClean="0"/>
              <a:t>utilidad </a:t>
            </a:r>
            <a:r>
              <a:rPr lang="it-IT" dirty="0"/>
              <a:t>de las comunicaciones móviles , permitiendo </a:t>
            </a:r>
            <a:r>
              <a:rPr lang="it-IT" dirty="0" smtClean="0"/>
              <a:t>la</a:t>
            </a:r>
          </a:p>
          <a:p>
            <a:pPr>
              <a:buNone/>
            </a:pPr>
            <a:r>
              <a:rPr lang="it-IT" dirty="0" smtClean="0"/>
              <a:t>unificación </a:t>
            </a:r>
            <a:r>
              <a:rPr lang="it-IT" dirty="0"/>
              <a:t>de un museo con el territorio y </a:t>
            </a:r>
            <a:r>
              <a:rPr lang="it-IT" dirty="0" smtClean="0"/>
              <a:t>dando</a:t>
            </a:r>
          </a:p>
          <a:p>
            <a:pPr>
              <a:buNone/>
            </a:pPr>
            <a:r>
              <a:rPr lang="it-IT" dirty="0" smtClean="0"/>
              <a:t>oportunidad </a:t>
            </a:r>
            <a:r>
              <a:rPr lang="it-IT" dirty="0"/>
              <a:t>de explotar plenamente su </a:t>
            </a:r>
            <a:r>
              <a:rPr lang="it-IT" dirty="0" smtClean="0"/>
              <a:t>especificidad</a:t>
            </a:r>
          </a:p>
          <a:p>
            <a:pPr>
              <a:buNone/>
            </a:pPr>
            <a:r>
              <a:rPr lang="it-IT" dirty="0" smtClean="0"/>
              <a:t>histórica </a:t>
            </a:r>
            <a:r>
              <a:rPr lang="it-IT" dirty="0"/>
              <a:t>, cultural y artística . </a:t>
            </a:r>
            <a:endParaRPr lang="en-US" dirty="0"/>
          </a:p>
          <a:p>
            <a:pPr>
              <a:buNone/>
            </a:pPr>
            <a:r>
              <a:rPr lang="it-IT" dirty="0" smtClean="0"/>
              <a:t>El código QR dará </a:t>
            </a:r>
            <a:r>
              <a:rPr lang="it-IT" dirty="0"/>
              <a:t>acceso a contenidos adicionales </a:t>
            </a:r>
            <a:r>
              <a:rPr lang="it-IT" dirty="0" smtClean="0"/>
              <a:t>para</a:t>
            </a:r>
          </a:p>
          <a:p>
            <a:pPr>
              <a:buNone/>
            </a:pPr>
            <a:r>
              <a:rPr lang="it-IT" dirty="0" smtClean="0"/>
              <a:t>cada </a:t>
            </a:r>
            <a:r>
              <a:rPr lang="it-IT" dirty="0"/>
              <a:t>elemento del museo y , por tanto, es un </a:t>
            </a:r>
            <a:r>
              <a:rPr lang="it-IT" dirty="0" smtClean="0"/>
              <a:t>puente</a:t>
            </a:r>
          </a:p>
          <a:p>
            <a:pPr>
              <a:buNone/>
            </a:pPr>
            <a:r>
              <a:rPr lang="it-IT" dirty="0" smtClean="0"/>
              <a:t>perfecto </a:t>
            </a:r>
            <a:r>
              <a:rPr lang="it-IT" dirty="0"/>
              <a:t>entre la realidad y la línea de realidad </a:t>
            </a:r>
            <a:r>
              <a:rPr lang="it-IT" dirty="0" smtClean="0"/>
              <a:t>aumentada</a:t>
            </a:r>
          </a:p>
          <a:p>
            <a:pPr>
              <a:buNone/>
            </a:pPr>
            <a:r>
              <a:rPr lang="it-IT" dirty="0" smtClean="0"/>
              <a:t>mundo </a:t>
            </a:r>
            <a:r>
              <a:rPr lang="it-IT" dirty="0"/>
              <a:t>de la web 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~PP837.WAV">
            <a:hlinkClick r:id="" action="ppaction://media"/>
          </p:cNvPr>
          <p:cNvPicPr>
            <a:picLocks noRot="1" noChangeAspect="1"/>
          </p:cNvPicPr>
          <p:nvPr>
            <a:wavAudioFile r:embed="rId1" name="~PP837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1095</Words>
  <Application>Microsoft Office PowerPoint</Application>
  <PresentationFormat>On-screen Show (4:3)</PresentationFormat>
  <Paragraphs>132</Paragraphs>
  <Slides>16</Slides>
  <Notes>0</Notes>
  <HiddenSlides>0</HiddenSlides>
  <MMClips>16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CODIGO QR EN EL SECTOR TURISTICO</vt:lpstr>
      <vt:lpstr> Qué es un código QR?</vt:lpstr>
      <vt:lpstr> Historia del código QR</vt:lpstr>
      <vt:lpstr>Qué informaciones contiene un código QR?</vt:lpstr>
      <vt:lpstr>Códigos QR en recorridos turísticos </vt:lpstr>
      <vt:lpstr>Códigos QR en Kyoto, Japón </vt:lpstr>
      <vt:lpstr>Códigos QR en Andalucia, España </vt:lpstr>
      <vt:lpstr>Códigos QR con información turística </vt:lpstr>
      <vt:lpstr> El QR integrado a los museos. </vt:lpstr>
      <vt:lpstr>El código QR ​​asociado con una obra de arte </vt:lpstr>
      <vt:lpstr>El código QR ​​para la orientación en el museo</vt:lpstr>
      <vt:lpstr>Código QR en el sector hotelero</vt:lpstr>
      <vt:lpstr>Los  usos del código QR para los hoteleros </vt:lpstr>
      <vt:lpstr>       Viajes y Turismo  (tarjeta de embarque digital)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CODIGO QR EN EL SECTOR TURISTICO</dc:title>
  <dc:creator>ermal cela</dc:creator>
  <cp:lastModifiedBy>ermal cela</cp:lastModifiedBy>
  <cp:revision>34</cp:revision>
  <dcterms:created xsi:type="dcterms:W3CDTF">2016-05-04T11:14:40Z</dcterms:created>
  <dcterms:modified xsi:type="dcterms:W3CDTF">2016-05-13T12:54:57Z</dcterms:modified>
</cp:coreProperties>
</file>