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sldIdLst>
    <p:sldId id="256" r:id="rId2"/>
    <p:sldId id="259" r:id="rId3"/>
    <p:sldId id="257" r:id="rId4"/>
    <p:sldId id="258" r:id="rId5"/>
    <p:sldId id="261" r:id="rId6"/>
    <p:sldId id="260" r:id="rId7"/>
    <p:sldId id="262" r:id="rId8"/>
    <p:sldId id="266" r:id="rId9"/>
    <p:sldId id="267" r:id="rId1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658" autoAdjust="0"/>
  </p:normalViewPr>
  <p:slideViewPr>
    <p:cSldViewPr snapToGrid="0" snapToObjects="1">
      <p:cViewPr varScale="1">
        <p:scale>
          <a:sx n="77" d="100"/>
          <a:sy n="77" d="100"/>
        </p:scale>
        <p:origin x="-17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44E3-2667-8F47-B48F-E552A7830316}" type="datetimeFigureOut">
              <a:rPr lang="it-IT" smtClean="0"/>
              <a:t>30/01/18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0768-D1ED-E648-B8DE-CDE1B068C88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437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44E3-2667-8F47-B48F-E552A7830316}" type="datetimeFigureOut">
              <a:rPr lang="it-IT" smtClean="0"/>
              <a:t>30/01/18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0768-D1ED-E648-B8DE-CDE1B068C88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4975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44E3-2667-8F47-B48F-E552A7830316}" type="datetimeFigureOut">
              <a:rPr lang="it-IT" smtClean="0"/>
              <a:t>30/01/18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0768-D1ED-E648-B8DE-CDE1B068C88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06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44E3-2667-8F47-B48F-E552A7830316}" type="datetimeFigureOut">
              <a:rPr lang="it-IT" smtClean="0"/>
              <a:t>30/01/18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0768-D1ED-E648-B8DE-CDE1B068C88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407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44E3-2667-8F47-B48F-E552A7830316}" type="datetimeFigureOut">
              <a:rPr lang="it-IT" smtClean="0"/>
              <a:t>30/01/18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0768-D1ED-E648-B8DE-CDE1B068C88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99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44E3-2667-8F47-B48F-E552A7830316}" type="datetimeFigureOut">
              <a:rPr lang="it-IT" smtClean="0"/>
              <a:t>30/01/18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0768-D1ED-E648-B8DE-CDE1B068C88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63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44E3-2667-8F47-B48F-E552A7830316}" type="datetimeFigureOut">
              <a:rPr lang="it-IT" smtClean="0"/>
              <a:t>30/01/18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0768-D1ED-E648-B8DE-CDE1B068C88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653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44E3-2667-8F47-B48F-E552A7830316}" type="datetimeFigureOut">
              <a:rPr lang="it-IT" smtClean="0"/>
              <a:t>30/01/18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0768-D1ED-E648-B8DE-CDE1B068C88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382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44E3-2667-8F47-B48F-E552A7830316}" type="datetimeFigureOut">
              <a:rPr lang="it-IT" smtClean="0"/>
              <a:t>30/01/18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0768-D1ED-E648-B8DE-CDE1B068C88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6111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44E3-2667-8F47-B48F-E552A7830316}" type="datetimeFigureOut">
              <a:rPr lang="it-IT" smtClean="0"/>
              <a:t>30/01/18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0768-D1ED-E648-B8DE-CDE1B068C88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278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44E3-2667-8F47-B48F-E552A7830316}" type="datetimeFigureOut">
              <a:rPr lang="it-IT" smtClean="0"/>
              <a:t>30/01/18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0768-D1ED-E648-B8DE-CDE1B068C88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041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D44E3-2667-8F47-B48F-E552A7830316}" type="datetimeFigureOut">
              <a:rPr lang="it-IT" smtClean="0"/>
              <a:t>30/01/18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80768-D1ED-E648-B8DE-CDE1B068C88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721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www.youtube.com/watch?v=tIkXym0wMF8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1LknbTB3_LA&amp;t=" TargetMode="Externa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/culturalinstitute/beta/exhibit/YgKCd9YVlggdJQ" TargetMode="Externa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hyperlink" Target="https://www.google.com/culturalinstitute/beta/project/the-grand-tour-of-ital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85800" y="2308790"/>
            <a:ext cx="7772400" cy="2276702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chemeClr val="accent2"/>
                </a:solidFill>
              </a:rPr>
              <a:t>GOOGLE GRAND TOUR </a:t>
            </a:r>
            <a:br>
              <a:rPr lang="it-IT" b="1" dirty="0" smtClean="0">
                <a:solidFill>
                  <a:schemeClr val="accent2"/>
                </a:solidFill>
              </a:rPr>
            </a:br>
            <a:r>
              <a:rPr lang="it-IT" b="1" dirty="0" smtClean="0">
                <a:solidFill>
                  <a:schemeClr val="accent2"/>
                </a:solidFill>
              </a:rPr>
              <a:t>Macro Testaccio  </a:t>
            </a:r>
            <a:br>
              <a:rPr lang="it-IT" b="1" dirty="0" smtClean="0">
                <a:solidFill>
                  <a:schemeClr val="accent2"/>
                </a:solidFill>
              </a:rPr>
            </a:br>
            <a:r>
              <a:rPr lang="it-IT" b="1" dirty="0" smtClean="0">
                <a:solidFill>
                  <a:schemeClr val="accent2"/>
                </a:solidFill>
              </a:rPr>
              <a:t>2</a:t>
            </a:r>
            <a:r>
              <a:rPr lang="it-IT" b="1" dirty="0">
                <a:solidFill>
                  <a:schemeClr val="accent2"/>
                </a:solidFill>
              </a:rPr>
              <a:t>-3 Dicembre 2017</a:t>
            </a:r>
            <a:r>
              <a:rPr lang="en-US" b="1" dirty="0">
                <a:solidFill>
                  <a:schemeClr val="accent2"/>
                </a:solidFill>
              </a:rPr>
              <a:t/>
            </a:r>
            <a:br>
              <a:rPr lang="en-US" b="1" dirty="0">
                <a:solidFill>
                  <a:schemeClr val="accent2"/>
                </a:solidFill>
              </a:rPr>
            </a:br>
            <a:endParaRPr lang="it-IT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43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G_1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61" y="380891"/>
            <a:ext cx="6434336" cy="613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17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2"/>
                </a:solidFill>
              </a:rPr>
              <a:t>GOOGLE GRAND TOUR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dirty="0"/>
              <a:t>Dal 2 al 3 Dicembre </a:t>
            </a:r>
            <a:r>
              <a:rPr lang="it-IT" dirty="0" smtClean="0"/>
              <a:t>2017</a:t>
            </a:r>
            <a:r>
              <a:rPr lang="it-IT" dirty="0"/>
              <a:t> </a:t>
            </a:r>
            <a:r>
              <a:rPr lang="it-IT" dirty="0" smtClean="0"/>
              <a:t>a Roma, </a:t>
            </a:r>
            <a:r>
              <a:rPr lang="it-IT" dirty="0"/>
              <a:t>l’esperienza con l’arte è diventata reale all’interno degli spazi del Macro Testaccio, grazie alle installazioni e simulazioni </a:t>
            </a:r>
            <a:r>
              <a:rPr lang="it-IT" dirty="0" smtClean="0"/>
              <a:t>in</a:t>
            </a:r>
            <a:r>
              <a:rPr lang="it-IT" dirty="0" smtClean="0"/>
              <a:t> </a:t>
            </a:r>
            <a:r>
              <a:rPr lang="it-IT" dirty="0"/>
              <a:t>realtà </a:t>
            </a:r>
            <a:r>
              <a:rPr lang="it-IT" dirty="0" smtClean="0"/>
              <a:t>virtuale</a:t>
            </a:r>
            <a:r>
              <a:rPr lang="it-IT" dirty="0" smtClean="0"/>
              <a:t> </a:t>
            </a:r>
            <a:r>
              <a:rPr lang="it-IT" dirty="0"/>
              <a:t>che si avvalgono delle più avanzate tecnologie di Google. Ad esempio indossando uno speciale visore ci si può immergere nella suggestiva Piazza del Campo e assistere al Palio di Siena, oppure andare alla scoperta dei tetti di Palermo e scoprire la storia della statua di Pasquino a due passi da Piazza Navona.</a:t>
            </a:r>
            <a:endParaRPr lang="en-US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428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rgbClr val="C0504D"/>
                </a:solidFill>
              </a:rPr>
              <a:t>Realtà </a:t>
            </a:r>
            <a:r>
              <a:rPr lang="it-IT" b="1" dirty="0" smtClean="0">
                <a:solidFill>
                  <a:srgbClr val="C0504D"/>
                </a:solidFill>
              </a:rPr>
              <a:t>virtuale</a:t>
            </a:r>
            <a:r>
              <a:rPr lang="it-IT" b="1" dirty="0" smtClean="0">
                <a:solidFill>
                  <a:srgbClr val="C0504D"/>
                </a:solidFill>
              </a:rPr>
              <a:t> </a:t>
            </a:r>
            <a:r>
              <a:rPr lang="it-IT" b="1" dirty="0" smtClean="0">
                <a:solidFill>
                  <a:srgbClr val="C0504D"/>
                </a:solidFill>
              </a:rPr>
              <a:t>“Palio di Siena”</a:t>
            </a:r>
            <a:endParaRPr lang="it-IT" b="1" dirty="0">
              <a:solidFill>
                <a:srgbClr val="C0504D"/>
              </a:solidFill>
            </a:endParaRPr>
          </a:p>
        </p:txBody>
      </p:sp>
      <p:pic>
        <p:nvPicPr>
          <p:cNvPr id="4" name="Segnaposto contenuto 3" descr="Untitled.png">
            <a:hlinkClick r:id="" action="ppaction://noaction"/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" b="1044"/>
          <a:stretch>
            <a:fillRect/>
          </a:stretch>
        </p:blipFill>
        <p:spPr>
          <a:xfrm>
            <a:off x="600285" y="1417638"/>
            <a:ext cx="7788050" cy="4283128"/>
          </a:xfrm>
        </p:spPr>
      </p:pic>
      <p:sp>
        <p:nvSpPr>
          <p:cNvPr id="5" name="CasellaDiTesto 4"/>
          <p:cNvSpPr txBox="1"/>
          <p:nvPr/>
        </p:nvSpPr>
        <p:spPr>
          <a:xfrm>
            <a:off x="2003185" y="6099976"/>
            <a:ext cx="504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hlinkClick r:id="rId3"/>
              </a:rPr>
              <a:t>https</a:t>
            </a:r>
            <a:r>
              <a:rPr lang="it-IT" dirty="0" smtClean="0">
                <a:hlinkClick r:id="rId3"/>
              </a:rPr>
              <a:t>://</a:t>
            </a:r>
            <a:r>
              <a:rPr lang="it-IT" dirty="0" err="1" smtClean="0">
                <a:hlinkClick r:id="rId3"/>
              </a:rPr>
              <a:t>www.youtube.com</a:t>
            </a:r>
            <a:r>
              <a:rPr lang="it-IT" dirty="0" smtClean="0">
                <a:hlinkClick r:id="rId3"/>
              </a:rPr>
              <a:t>/</a:t>
            </a:r>
            <a:r>
              <a:rPr lang="it-IT" dirty="0" err="1" smtClean="0">
                <a:hlinkClick r:id="rId3"/>
              </a:rPr>
              <a:t>watch?v</a:t>
            </a:r>
            <a:r>
              <a:rPr lang="it-IT" dirty="0" smtClean="0">
                <a:hlinkClick r:id="rId3"/>
              </a:rPr>
              <a:t>=tIkXym0wMF8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944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15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97931" y="808279"/>
            <a:ext cx="35462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smtClean="0"/>
              <a:t>Da secoli, come recita un antico motto, “nel Palio ci sta sempre tutto”: la rivalità nella competizione ma soprattutto la dedizione ai rituali della città che accomuna i senesi di tutte le epoche. Per ciascuno di loro il palio è il culmine della vita nella contrada, la comunità che fin da bambini li accoglie e li supporta come una grande famiglia</a:t>
            </a:r>
            <a:endParaRPr lang="it-IT" sz="2400" i="1" dirty="0"/>
          </a:p>
        </p:txBody>
      </p:sp>
    </p:spTree>
    <p:extLst>
      <p:ext uri="{BB962C8B-B14F-4D97-AF65-F5344CB8AC3E}">
        <p14:creationId xmlns:p14="http://schemas.microsoft.com/office/powerpoint/2010/main" val="1821237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48390" y="6179378"/>
            <a:ext cx="530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hlinkClick r:id="rId2"/>
              </a:rPr>
              <a:t>https</a:t>
            </a:r>
            <a:r>
              <a:rPr lang="it-IT" dirty="0">
                <a:hlinkClick r:id="rId2"/>
              </a:rPr>
              <a:t>://</a:t>
            </a:r>
            <a:r>
              <a:rPr lang="it-IT" dirty="0" err="1">
                <a:hlinkClick r:id="rId2"/>
              </a:rPr>
              <a:t>www.youtube.com</a:t>
            </a:r>
            <a:r>
              <a:rPr lang="it-IT" dirty="0">
                <a:hlinkClick r:id="rId2"/>
              </a:rPr>
              <a:t>/</a:t>
            </a:r>
            <a:r>
              <a:rPr lang="it-IT" dirty="0" err="1">
                <a:hlinkClick r:id="rId2"/>
              </a:rPr>
              <a:t>watch?v</a:t>
            </a:r>
            <a:r>
              <a:rPr lang="it-IT" dirty="0">
                <a:hlinkClick r:id="rId2"/>
              </a:rPr>
              <a:t>=1LknbTB3_LA&amp;t=</a:t>
            </a:r>
            <a:endParaRPr lang="it-IT" dirty="0"/>
          </a:p>
        </p:txBody>
      </p:sp>
      <p:pic>
        <p:nvPicPr>
          <p:cNvPr id="6" name="Immagine 5" descr="Untitledb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87" y="1143000"/>
            <a:ext cx="7587355" cy="4849674"/>
          </a:xfrm>
          <a:prstGeom prst="rect">
            <a:avLst/>
          </a:prstGeom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C0504D"/>
                </a:solidFill>
              </a:rPr>
              <a:t>Realtà </a:t>
            </a:r>
            <a:r>
              <a:rPr lang="it-IT" b="1" dirty="0" smtClean="0">
                <a:solidFill>
                  <a:srgbClr val="C0504D"/>
                </a:solidFill>
              </a:rPr>
              <a:t>virtuale </a:t>
            </a:r>
            <a:r>
              <a:rPr lang="it-IT" b="1" dirty="0" smtClean="0">
                <a:solidFill>
                  <a:srgbClr val="C0504D"/>
                </a:solidFill>
              </a:rPr>
              <a:t>“Festa del Redentore”</a:t>
            </a:r>
            <a:endParaRPr lang="it-IT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55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15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62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63745" y="6179378"/>
            <a:ext cx="7033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hlinkClick r:id="rId2"/>
              </a:rPr>
              <a:t>https</a:t>
            </a:r>
            <a:r>
              <a:rPr lang="it-IT" dirty="0">
                <a:hlinkClick r:id="rId2"/>
              </a:rPr>
              <a:t>://</a:t>
            </a:r>
            <a:r>
              <a:rPr lang="it-IT" dirty="0" err="1">
                <a:hlinkClick r:id="rId2"/>
              </a:rPr>
              <a:t>www.google.com</a:t>
            </a:r>
            <a:r>
              <a:rPr lang="it-IT" dirty="0">
                <a:hlinkClick r:id="rId2"/>
              </a:rPr>
              <a:t>/</a:t>
            </a:r>
            <a:r>
              <a:rPr lang="it-IT" dirty="0" err="1">
                <a:hlinkClick r:id="rId2"/>
              </a:rPr>
              <a:t>culturalinstitute</a:t>
            </a:r>
            <a:r>
              <a:rPr lang="it-IT" dirty="0">
                <a:hlinkClick r:id="rId2"/>
              </a:rPr>
              <a:t>/beta/</a:t>
            </a:r>
            <a:r>
              <a:rPr lang="it-IT" dirty="0" err="1">
                <a:hlinkClick r:id="rId2"/>
              </a:rPr>
              <a:t>exhibit</a:t>
            </a:r>
            <a:r>
              <a:rPr lang="it-IT" dirty="0">
                <a:hlinkClick r:id="rId2"/>
              </a:rPr>
              <a:t>/YgKCd9YVlggdJQ</a:t>
            </a:r>
            <a:endParaRPr lang="it-IT" dirty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0" y="80416"/>
            <a:ext cx="9143999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C0504D"/>
                </a:solidFill>
              </a:rPr>
              <a:t>Esplorazione interattiva </a:t>
            </a:r>
            <a:br>
              <a:rPr lang="it-IT" b="1" dirty="0" smtClean="0">
                <a:solidFill>
                  <a:srgbClr val="C0504D"/>
                </a:solidFill>
              </a:rPr>
            </a:br>
            <a:r>
              <a:rPr lang="it-IT" b="1" dirty="0" smtClean="0">
                <a:solidFill>
                  <a:srgbClr val="C0504D"/>
                </a:solidFill>
              </a:rPr>
              <a:t>“Teatro Massimo di Palermo”</a:t>
            </a:r>
            <a:endParaRPr lang="it-IT" b="1" dirty="0">
              <a:solidFill>
                <a:srgbClr val="C0504D"/>
              </a:solidFill>
            </a:endParaRPr>
          </a:p>
        </p:txBody>
      </p:sp>
      <p:pic>
        <p:nvPicPr>
          <p:cNvPr id="2" name="Immagine 1" descr="palerm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6" y="1534080"/>
            <a:ext cx="8319993" cy="425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32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15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16321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278159" y="1290121"/>
            <a:ext cx="33648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Tutte le storie del </a:t>
            </a:r>
            <a:r>
              <a:rPr lang="it-IT" sz="2800" dirty="0" err="1" smtClean="0"/>
              <a:t>Grand</a:t>
            </a:r>
            <a:r>
              <a:rPr lang="it-IT" sz="2800" dirty="0" smtClean="0"/>
              <a:t> Tour d’Italia sono disponibili sulla piattaforma di Google </a:t>
            </a:r>
            <a:r>
              <a:rPr lang="it-IT" sz="2800" dirty="0" err="1" smtClean="0"/>
              <a:t>Arts</a:t>
            </a:r>
            <a:r>
              <a:rPr lang="it-IT" sz="2800" dirty="0" smtClean="0"/>
              <a:t> &amp; Culture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123869" y="4533586"/>
            <a:ext cx="3519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hlinkClick r:id="rId3"/>
              </a:rPr>
              <a:t>https</a:t>
            </a:r>
            <a:r>
              <a:rPr lang="it-IT" dirty="0">
                <a:hlinkClick r:id="rId3"/>
              </a:rPr>
              <a:t>://</a:t>
            </a:r>
            <a:r>
              <a:rPr lang="it-IT" dirty="0" err="1">
                <a:hlinkClick r:id="rId3"/>
              </a:rPr>
              <a:t>www.google.com</a:t>
            </a:r>
            <a:r>
              <a:rPr lang="it-IT" dirty="0">
                <a:hlinkClick r:id="rId3"/>
              </a:rPr>
              <a:t>/</a:t>
            </a:r>
            <a:r>
              <a:rPr lang="it-IT" dirty="0" err="1">
                <a:hlinkClick r:id="rId3"/>
              </a:rPr>
              <a:t>culturalinstitute</a:t>
            </a:r>
            <a:r>
              <a:rPr lang="it-IT" dirty="0">
                <a:hlinkClick r:id="rId3"/>
              </a:rPr>
              <a:t>/beta/</a:t>
            </a:r>
            <a:r>
              <a:rPr lang="it-IT" dirty="0" err="1">
                <a:hlinkClick r:id="rId3"/>
              </a:rPr>
              <a:t>project</a:t>
            </a:r>
            <a:r>
              <a:rPr lang="it-IT" dirty="0">
                <a:hlinkClick r:id="rId3"/>
              </a:rPr>
              <a:t>/the-</a:t>
            </a:r>
            <a:r>
              <a:rPr lang="it-IT" dirty="0" err="1">
                <a:hlinkClick r:id="rId3"/>
              </a:rPr>
              <a:t>grand</a:t>
            </a:r>
            <a:r>
              <a:rPr lang="it-IT" dirty="0">
                <a:hlinkClick r:id="rId3"/>
              </a:rPr>
              <a:t>-tour-of-</a:t>
            </a:r>
            <a:r>
              <a:rPr lang="it-IT" dirty="0" err="1">
                <a:hlinkClick r:id="rId3"/>
              </a:rPr>
              <a:t>italy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7657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146</TotalTime>
  <Words>250</Words>
  <Application>Microsoft Macintosh PowerPoint</Application>
  <PresentationFormat>Presentazione su schermo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GOOGLE GRAND TOUR  Macro Testaccio   2-3 Dicembre 2017 </vt:lpstr>
      <vt:lpstr>Presentazione di PowerPoint</vt:lpstr>
      <vt:lpstr>GOOGLE GRAND TOUR </vt:lpstr>
      <vt:lpstr>Realtà virtuale “Palio di Siena”</vt:lpstr>
      <vt:lpstr>Presentazione di PowerPoint</vt:lpstr>
      <vt:lpstr>Realtà virtuale “Festa del Redentore”</vt:lpstr>
      <vt:lpstr>Presentazione di PowerPoint</vt:lpstr>
      <vt:lpstr>Esplorazione interattiva  “Teatro Massimo di Palermo”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GRAND TOUR  Macro Testaccio   2-3 Dicembre 2017 </dc:title>
  <dc:creator>Alessandro Piccirillo</dc:creator>
  <cp:lastModifiedBy>Alessandro Piccirillo</cp:lastModifiedBy>
  <cp:revision>6</cp:revision>
  <dcterms:created xsi:type="dcterms:W3CDTF">2018-01-26T14:31:47Z</dcterms:created>
  <dcterms:modified xsi:type="dcterms:W3CDTF">2018-01-30T19:04:09Z</dcterms:modified>
</cp:coreProperties>
</file>