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6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8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89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56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37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93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0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1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68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96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0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D426-68A2-1C4C-95D8-DAFC3C917DFD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5C8B-A844-2743-B244-4C346A4FDC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9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ilmessaggero.it/tecnologia/maker_faire_la_mostra_di_leonardo_realta_virtuale_aumentata-3404095.html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MAKER FAIRE ROME – V Edizione 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>
                <a:solidFill>
                  <a:schemeClr val="accent2"/>
                </a:solidFill>
              </a:rPr>
              <a:t>Sabato 2 Dicembre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504D"/>
                </a:solidFill>
              </a:rPr>
              <a:t>Mostra in realtà virtuale e aumentata su </a:t>
            </a:r>
            <a:r>
              <a:rPr lang="it-IT" dirty="0" smtClean="0">
                <a:solidFill>
                  <a:srgbClr val="C0504D"/>
                </a:solidFill>
              </a:rPr>
              <a:t>Leonardo Da Vinci</a:t>
            </a:r>
            <a:endParaRPr lang="en-US" dirty="0">
              <a:solidFill>
                <a:srgbClr val="C0504D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319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MAKER FAIRE ROME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8410"/>
            <a:ext cx="8229600" cy="299714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Si è tenuta dall’1 al 3 dicembre a “Fiera di Roma” la quinta edizione romana della fiera sull’innovazione, la “Maker </a:t>
            </a:r>
            <a:r>
              <a:rPr lang="it-IT" dirty="0" err="1"/>
              <a:t>Faire</a:t>
            </a:r>
            <a:r>
              <a:rPr lang="it-IT" dirty="0"/>
              <a:t> Rome”. Ospitata in sette padiglioni, a farla da padrone sono state stampa 3d e realtà aumentata.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704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46761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504D"/>
                </a:solidFill>
              </a:rPr>
              <a:t>Mostra in realtà virtuale e aumentata su </a:t>
            </a:r>
            <a:r>
              <a:rPr lang="it-IT" b="1" dirty="0" smtClean="0">
                <a:solidFill>
                  <a:srgbClr val="C0504D"/>
                </a:solidFill>
              </a:rPr>
              <a:t>Leonardo</a:t>
            </a:r>
            <a:r>
              <a:rPr lang="en-US" b="1" dirty="0" smtClean="0">
                <a:solidFill>
                  <a:srgbClr val="C0504D"/>
                </a:solidFill>
              </a:rPr>
              <a:t> Da Vinci</a:t>
            </a:r>
            <a:endParaRPr lang="it-IT" b="1" dirty="0">
              <a:solidFill>
                <a:srgbClr val="C0504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78391"/>
            <a:ext cx="8229600" cy="2156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Organizzata da MODO Comunicazione e </a:t>
            </a:r>
            <a:r>
              <a:rPr lang="it-IT" sz="2800" dirty="0" err="1"/>
              <a:t>Raimbow</a:t>
            </a:r>
            <a:r>
              <a:rPr lang="it-IT" sz="2800" dirty="0"/>
              <a:t> Academy, grande interesse ha suscitato il tour virtuale su alcune delle più famose opere ingegneristiche di Leonardo, organizzato in due percorsi distinti. </a:t>
            </a:r>
          </a:p>
        </p:txBody>
      </p:sp>
    </p:spTree>
    <p:extLst>
      <p:ext uri="{BB962C8B-B14F-4D97-AF65-F5344CB8AC3E}">
        <p14:creationId xmlns:p14="http://schemas.microsoft.com/office/powerpoint/2010/main" val="202498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4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C0504D"/>
                </a:solidFill>
              </a:rPr>
              <a:t>R</a:t>
            </a:r>
            <a:r>
              <a:rPr lang="it-IT" b="1" dirty="0" smtClean="0">
                <a:solidFill>
                  <a:srgbClr val="C0504D"/>
                </a:solidFill>
              </a:rPr>
              <a:t>ealtà </a:t>
            </a:r>
            <a:r>
              <a:rPr lang="it-IT" b="1" dirty="0" smtClean="0">
                <a:solidFill>
                  <a:srgbClr val="C0504D"/>
                </a:solidFill>
              </a:rPr>
              <a:t>Aumentata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063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G</a:t>
            </a:r>
            <a:r>
              <a:rPr lang="it-IT" dirty="0" smtClean="0"/>
              <a:t>razie all’uso dello </a:t>
            </a:r>
            <a:r>
              <a:rPr lang="it-IT" dirty="0" err="1" smtClean="0"/>
              <a:t>smartphone</a:t>
            </a:r>
            <a:r>
              <a:rPr lang="it-IT" dirty="0" smtClean="0"/>
              <a:t> in dotazione, avvicinando quest’ultimo verso alcune riproduzioni di opere di Leonardo, come ad esempio la “Vite Aerea” o il “Paracadute Piramidale”, le opere prendono vita in 3D sullo schermo del dispositivo mobile. </a:t>
            </a:r>
          </a:p>
        </p:txBody>
      </p:sp>
    </p:spTree>
    <p:extLst>
      <p:ext uri="{BB962C8B-B14F-4D97-AF65-F5344CB8AC3E}">
        <p14:creationId xmlns:p14="http://schemas.microsoft.com/office/powerpoint/2010/main" val="329172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14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129609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599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C0504D"/>
                </a:solidFill>
              </a:rPr>
              <a:t>R</a:t>
            </a:r>
            <a:r>
              <a:rPr lang="it-IT" b="1" dirty="0" smtClean="0">
                <a:solidFill>
                  <a:srgbClr val="C0504D"/>
                </a:solidFill>
              </a:rPr>
              <a:t>ealtà </a:t>
            </a:r>
            <a:r>
              <a:rPr lang="it-IT" b="1" dirty="0" smtClean="0">
                <a:solidFill>
                  <a:srgbClr val="C0504D"/>
                </a:solidFill>
              </a:rPr>
              <a:t>Virtuale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Il secondo percorso invece, fa uso della tecnologia della realtà </a:t>
            </a:r>
            <a:r>
              <a:rPr lang="it-IT" dirty="0" smtClean="0"/>
              <a:t>virtuale, </a:t>
            </a:r>
            <a:r>
              <a:rPr lang="it-IT" dirty="0"/>
              <a:t>e grazie ad uno speciale visore, è possibile immergersi completamente in un percorso tre-dimensionale dove si è guidati alla scoperta di particolari macchine da guerra progettate da Leonardo, tra cui l’antenato del moderno carro armato.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12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153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504D"/>
                </a:solidFill>
              </a:rPr>
              <a:t>Realtà </a:t>
            </a:r>
            <a:r>
              <a:rPr lang="it-IT" b="1" dirty="0" smtClean="0">
                <a:solidFill>
                  <a:srgbClr val="C0504D"/>
                </a:solidFill>
              </a:rPr>
              <a:t>Virtuale</a:t>
            </a:r>
            <a:endParaRPr lang="it-IT" b="1" dirty="0"/>
          </a:p>
        </p:txBody>
      </p:sp>
      <p:pic>
        <p:nvPicPr>
          <p:cNvPr id="4" name="Immagine 3" descr="3ebca4ce0a2f6f67e927d4de7a766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9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8508" y="149418"/>
            <a:ext cx="7609194" cy="79867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Mostra in realtà virtuale e aumentata su Leonardo</a:t>
            </a:r>
            <a:r>
              <a:rPr lang="en-US" b="1" dirty="0" smtClean="0">
                <a:solidFill>
                  <a:srgbClr val="C0504D"/>
                </a:solidFill>
              </a:rPr>
              <a:t> Da Vinci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9477" y="5813759"/>
            <a:ext cx="7029031" cy="65228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it-IT" u="sng" dirty="0">
                <a:hlinkClick r:id="rId2"/>
              </a:rPr>
              <a:t>http://video.ilmessaggero.it/tecnologia/maker_faire_la_mostra_di_leonardo_realta_virtuale_aumentata-3404095.html</a:t>
            </a:r>
            <a:endParaRPr lang="en-US" dirty="0"/>
          </a:p>
          <a:p>
            <a:endParaRPr lang="it-IT" dirty="0"/>
          </a:p>
        </p:txBody>
      </p:sp>
      <p:pic>
        <p:nvPicPr>
          <p:cNvPr id="4" name="Immagine 3" descr="ma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8" y="1417639"/>
            <a:ext cx="7207886" cy="43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236</Words>
  <Application>Microsoft Macintosh PowerPoint</Application>
  <PresentationFormat>Presentazione su schermo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MAKER FAIRE ROME – V Edizione  Sabato 2 Dicembre </vt:lpstr>
      <vt:lpstr>MAKER FAIRE ROME </vt:lpstr>
      <vt:lpstr>Mostra in realtà virtuale e aumentata su Leonardo Da Vinci</vt:lpstr>
      <vt:lpstr>Presentazione di PowerPoint</vt:lpstr>
      <vt:lpstr>Realtà Aumentata</vt:lpstr>
      <vt:lpstr>Presentazione di PowerPoint</vt:lpstr>
      <vt:lpstr>Realtà Virtuale</vt:lpstr>
      <vt:lpstr>Realtà Virtuale</vt:lpstr>
      <vt:lpstr>Mostra in realtà virtuale e aumentata su Leonardo Da Vinci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 FAIRE ROME – V Edizione – Sabato 2 Dicembre </dc:title>
  <dc:creator>Alessandro Piccirillo</dc:creator>
  <cp:lastModifiedBy>Alessandro Piccirillo</cp:lastModifiedBy>
  <cp:revision>7</cp:revision>
  <dcterms:created xsi:type="dcterms:W3CDTF">2018-01-27T13:35:33Z</dcterms:created>
  <dcterms:modified xsi:type="dcterms:W3CDTF">2018-01-30T19:02:20Z</dcterms:modified>
</cp:coreProperties>
</file>