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B9B7248-9C20-4A0A-9FAB-D038A66C96DF}" type="datetimeFigureOut">
              <a:rPr lang="it-IT" smtClean="0"/>
              <a:t>05/09/2021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1145148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B9B7248-9C20-4A0A-9FAB-D038A66C96DF}" type="datetimeFigureOut">
              <a:rPr lang="it-IT" smtClean="0"/>
              <a:t>05/09/2021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3815460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B9B7248-9C20-4A0A-9FAB-D038A66C96DF}" type="datetimeFigureOut">
              <a:rPr lang="it-IT" smtClean="0"/>
              <a:t>05/09/2021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608798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B9B7248-9C20-4A0A-9FAB-D038A66C96DF}" type="datetimeFigureOut">
              <a:rPr lang="it-IT" smtClean="0"/>
              <a:t>05/09/2021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3677865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B9B7248-9C20-4A0A-9FAB-D038A66C96DF}" type="datetimeFigureOut">
              <a:rPr lang="it-IT" smtClean="0"/>
              <a:t>05/09/2021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150536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B9B7248-9C20-4A0A-9FAB-D038A66C96DF}" type="datetimeFigureOut">
              <a:rPr lang="it-IT" smtClean="0"/>
              <a:t>05/09/2021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989295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B9B7248-9C20-4A0A-9FAB-D038A66C96DF}" type="datetimeFigureOut">
              <a:rPr lang="it-IT" smtClean="0"/>
              <a:t>05/09/2021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4150417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B9B7248-9C20-4A0A-9FAB-D038A66C96DF}" type="datetimeFigureOut">
              <a:rPr lang="it-IT" smtClean="0"/>
              <a:t>05/09/2021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151046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B9B7248-9C20-4A0A-9FAB-D038A66C96DF}" type="datetimeFigureOut">
              <a:rPr lang="it-IT" smtClean="0"/>
              <a:t>05/09/2021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2788238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B9B7248-9C20-4A0A-9FAB-D038A66C96DF}" type="datetimeFigureOut">
              <a:rPr lang="it-IT" smtClean="0"/>
              <a:t>05/09/2021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3603844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B9B7248-9C20-4A0A-9FAB-D038A66C96DF}" type="datetimeFigureOut">
              <a:rPr lang="it-IT" smtClean="0"/>
              <a:t>05/09/2021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175D1EA-B676-40AA-BA4F-EE24F0AFD586}" type="slidenum">
              <a:rPr lang="it-IT" smtClean="0"/>
              <a:t>‹N›</a:t>
            </a:fld>
            <a:endParaRPr lang="it-IT"/>
          </a:p>
        </p:txBody>
      </p:sp>
    </p:spTree>
    <p:extLst>
      <p:ext uri="{BB962C8B-B14F-4D97-AF65-F5344CB8AC3E}">
        <p14:creationId xmlns:p14="http://schemas.microsoft.com/office/powerpoint/2010/main" val="1188358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B7248-9C20-4A0A-9FAB-D038A66C96DF}" type="datetimeFigureOut">
              <a:rPr lang="it-IT" smtClean="0"/>
              <a:t>05/09/2021</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5D1EA-B676-40AA-BA4F-EE24F0AFD586}" type="slidenum">
              <a:rPr lang="it-IT" smtClean="0"/>
              <a:t>‹N›</a:t>
            </a:fld>
            <a:endParaRPr lang="it-IT"/>
          </a:p>
        </p:txBody>
      </p:sp>
    </p:spTree>
    <p:extLst>
      <p:ext uri="{BB962C8B-B14F-4D97-AF65-F5344CB8AC3E}">
        <p14:creationId xmlns:p14="http://schemas.microsoft.com/office/powerpoint/2010/main" val="1497279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0" r="-40000"/>
          </a:stretch>
        </a:blip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476672"/>
            <a:ext cx="7772400" cy="1470025"/>
          </a:xfrm>
        </p:spPr>
        <p:txBody>
          <a:bodyPr>
            <a:normAutofit/>
          </a:bodyPr>
          <a:lstStyle/>
          <a:p>
            <a:r>
              <a:rPr lang="it-IT" dirty="0"/>
              <a:t/>
            </a:r>
            <a:br>
              <a:rPr lang="it-IT" dirty="0"/>
            </a:br>
            <a:endParaRPr lang="it-IT" dirty="0"/>
          </a:p>
        </p:txBody>
      </p:sp>
      <p:sp>
        <p:nvSpPr>
          <p:cNvPr id="5" name="Rettangolo 4"/>
          <p:cNvSpPr/>
          <p:nvPr/>
        </p:nvSpPr>
        <p:spPr>
          <a:xfrm>
            <a:off x="251520" y="188640"/>
            <a:ext cx="8400698" cy="2585323"/>
          </a:xfrm>
          <a:prstGeom prst="rect">
            <a:avLst/>
          </a:prstGeom>
          <a:noFill/>
        </p:spPr>
        <p:txBody>
          <a:bodyPr wrap="none" lIns="91440" tIns="45720" rIns="91440" bIns="45720">
            <a:spAutoFit/>
          </a:bodyPr>
          <a:lstStyle/>
          <a:p>
            <a:pPr algn="ctr"/>
            <a:r>
              <a:rPr lang="it-IT"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ESSAOUIRA</a:t>
            </a:r>
          </a:p>
          <a:p>
            <a:pPr algn="ctr"/>
            <a:r>
              <a:rPr lang="it-IT"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ATTIVITÁ FRA TERRA E MARE</a:t>
            </a:r>
          </a:p>
          <a:p>
            <a:pPr algn="ctr"/>
            <a:endParaRPr lang="it-IT" sz="5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415494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6548" y="233264"/>
            <a:ext cx="8797940" cy="6076056"/>
          </a:xfrm>
        </p:spPr>
        <p:txBody>
          <a:bodyPr>
            <a:normAutofit fontScale="32500" lnSpcReduction="20000"/>
          </a:bodyPr>
          <a:lstStyle/>
          <a:p>
            <a:pPr marL="0" indent="0">
              <a:buNone/>
            </a:pPr>
            <a:r>
              <a:rPr lang="it-IT" sz="6200" dirty="0" smtClean="0"/>
              <a:t>Le </a:t>
            </a:r>
            <a:r>
              <a:rPr lang="it-IT" sz="6200" dirty="0"/>
              <a:t>mura di Essaouira sembrano un bozzolo: si cammina in mezzo ai suoi vicoli, ci si offre una passeggiata fuori dal tempo sulla via coperta. In questo ambiente ammaliante, ci si può rilassare, si può anche spendere un po' di energia: Essaouira è piena di attività sportive che dovreste provare!</a:t>
            </a:r>
          </a:p>
          <a:p>
            <a:pPr marL="0" indent="0">
              <a:buNone/>
            </a:pPr>
            <a:endParaRPr lang="it-IT" sz="6200" dirty="0" smtClean="0"/>
          </a:p>
          <a:p>
            <a:pPr marL="0" indent="0">
              <a:buNone/>
            </a:pPr>
            <a:r>
              <a:rPr lang="it-IT" sz="6200" dirty="0" smtClean="0"/>
              <a:t>Sulle </a:t>
            </a:r>
            <a:r>
              <a:rPr lang="it-IT" sz="6200" dirty="0"/>
              <a:t>spiagge, i piaceri dello sci e dello snowboard sono a portata di mano. L'Oceano Atlantico soffia i suoi venti e le sue onde, rendendo Essaouira uno degli spot più popolari per il surf, il </a:t>
            </a:r>
            <a:r>
              <a:rPr lang="it-IT" sz="6200" dirty="0" err="1"/>
              <a:t>kitesurf</a:t>
            </a:r>
            <a:r>
              <a:rPr lang="it-IT" sz="6200" dirty="0"/>
              <a:t> e il windsurf. </a:t>
            </a:r>
            <a:endParaRPr lang="it-IT" sz="6200" dirty="0" smtClean="0"/>
          </a:p>
          <a:p>
            <a:pPr marL="0" indent="0">
              <a:buNone/>
            </a:pPr>
            <a:r>
              <a:rPr lang="it-IT" sz="6200" dirty="0" smtClean="0"/>
              <a:t>Surfisti, amanti di ogni tipo di volo a vela, è a Sidi </a:t>
            </a:r>
            <a:r>
              <a:rPr lang="it-IT" sz="6200" dirty="0" err="1" smtClean="0"/>
              <a:t>Kaouki</a:t>
            </a:r>
            <a:r>
              <a:rPr lang="it-IT" sz="6200" dirty="0" smtClean="0"/>
              <a:t> che dovete andare! Lì, i venti di nord-est soffiano forti. Battere le onde, agitare l'onda e formare onde impressionanti, "tubi" in cui impegnarsi e dimostrare tutto il suo virtuosismo!</a:t>
            </a:r>
          </a:p>
          <a:p>
            <a:pPr marL="0" indent="0">
              <a:buNone/>
            </a:pPr>
            <a:endParaRPr lang="it-IT" sz="6200" dirty="0" smtClean="0"/>
          </a:p>
          <a:p>
            <a:pPr marL="0" indent="0">
              <a:buNone/>
            </a:pPr>
            <a:r>
              <a:rPr lang="it-IT" sz="6200" dirty="0" smtClean="0"/>
              <a:t>Potete </a:t>
            </a:r>
            <a:r>
              <a:rPr lang="it-IT" sz="6200" dirty="0"/>
              <a:t>anche prendere in prestito uno yacht di sabbia e cavalcare sulle lunghe distese di sabbia dorata trasportate dal vento.</a:t>
            </a:r>
          </a:p>
          <a:p>
            <a:pPr marL="0" indent="0">
              <a:buNone/>
            </a:pPr>
            <a:r>
              <a:rPr lang="it-IT" sz="6200" dirty="0" smtClean="0"/>
              <a:t>Allontanandosi dalla </a:t>
            </a:r>
            <a:r>
              <a:rPr lang="it-IT" sz="6200" dirty="0"/>
              <a:t>spiagge e </a:t>
            </a:r>
            <a:r>
              <a:rPr lang="it-IT" sz="6200" dirty="0" smtClean="0"/>
              <a:t>salendo in </a:t>
            </a:r>
            <a:r>
              <a:rPr lang="it-IT" sz="6200" dirty="0"/>
              <a:t>bicicletta </a:t>
            </a:r>
            <a:r>
              <a:rPr lang="it-IT" sz="6200" dirty="0" smtClean="0"/>
              <a:t>potrete </a:t>
            </a:r>
            <a:r>
              <a:rPr lang="it-IT" sz="6200" dirty="0"/>
              <a:t>esplorare la città e i suoi dintorni. Nel centro della città, si può vagare per le strade e pedalare alla musica suonata dai musicisti locali. Fuori città, la spedizione è più sportiva: ci sono molti sentieri nei dintorni. Si aggirano in magnifici paesaggi fatti di laghi artificiali.</a:t>
            </a:r>
          </a:p>
          <a:p>
            <a:pPr marL="0" indent="0">
              <a:buNone/>
            </a:pPr>
            <a:endParaRPr lang="it-IT" sz="6200" dirty="0" smtClean="0"/>
          </a:p>
          <a:p>
            <a:pPr marL="0" indent="0">
              <a:buNone/>
            </a:pPr>
            <a:r>
              <a:rPr lang="it-IT" sz="6200" dirty="0" smtClean="0"/>
              <a:t>Infine</a:t>
            </a:r>
            <a:r>
              <a:rPr lang="it-IT" sz="6200" dirty="0"/>
              <a:t>, </a:t>
            </a:r>
            <a:r>
              <a:rPr lang="it-IT" sz="6200" dirty="0" smtClean="0"/>
              <a:t>non può di certo mancare il golf, il </a:t>
            </a:r>
            <a:r>
              <a:rPr lang="it-IT" sz="6200" dirty="0"/>
              <a:t>campo da golf di </a:t>
            </a:r>
            <a:r>
              <a:rPr lang="it-IT" sz="6200" dirty="0" err="1"/>
              <a:t>Mogador</a:t>
            </a:r>
            <a:r>
              <a:rPr lang="it-IT" sz="6200" dirty="0"/>
              <a:t> vi offre una ricreazione più tranquilla. Questo campo a 18 buche è considerato uno dei più emozionanti al mondo.</a:t>
            </a:r>
          </a:p>
          <a:p>
            <a:endParaRPr lang="it-IT" dirty="0"/>
          </a:p>
        </p:txBody>
      </p:sp>
    </p:spTree>
    <p:extLst>
      <p:ext uri="{BB962C8B-B14F-4D97-AF65-F5344CB8AC3E}">
        <p14:creationId xmlns:p14="http://schemas.microsoft.com/office/powerpoint/2010/main" val="2240655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476672"/>
            <a:ext cx="8435280" cy="5649491"/>
          </a:xfrm>
        </p:spPr>
        <p:txBody>
          <a:bodyPr>
            <a:normAutofit/>
          </a:bodyPr>
          <a:lstStyle/>
          <a:p>
            <a:pPr marL="0" indent="0">
              <a:buNone/>
            </a:pPr>
            <a:r>
              <a:rPr lang="it-IT" sz="2000" dirty="0" smtClean="0"/>
              <a:t>Sidi </a:t>
            </a:r>
            <a:r>
              <a:rPr lang="it-IT" sz="2000" dirty="0" err="1"/>
              <a:t>Kouaki</a:t>
            </a:r>
            <a:r>
              <a:rPr lang="it-IT" sz="2000" dirty="0"/>
              <a:t> è anche il luogo perfetto per fare una passeggiata. La spiaggia si estende per chilometri e chilometri. L'ambiente è magnifico, preservato, unisce le bellezze della natura a quelle del patrimonio. Non esitate a cavalcare cammelli o cavalli sulla sabbia. Queste escursioni sono un affascinante souvenir di viaggio.</a:t>
            </a:r>
          </a:p>
          <a:p>
            <a:pPr marL="0" indent="0">
              <a:buNone/>
            </a:pPr>
            <a:endParaRPr lang="it-IT" sz="2000" dirty="0" smtClean="0"/>
          </a:p>
          <a:p>
            <a:pPr marL="0" indent="0">
              <a:buNone/>
            </a:pPr>
            <a:r>
              <a:rPr lang="it-IT" sz="2000" dirty="0" smtClean="0"/>
              <a:t>Più </a:t>
            </a:r>
            <a:r>
              <a:rPr lang="it-IT" sz="2000" dirty="0"/>
              <a:t>vicino a Essaouira, il Cap </a:t>
            </a:r>
            <a:r>
              <a:rPr lang="it-IT" sz="2000" dirty="0" err="1"/>
              <a:t>Sim</a:t>
            </a:r>
            <a:r>
              <a:rPr lang="it-IT" sz="2000" dirty="0"/>
              <a:t> offre anche belle possibilità di relax. Isolati dal resto della regione da una striscia di dune, potrete rilassarvi in pace e tranquillità in mezzo a uno splendido scenario.</a:t>
            </a:r>
          </a:p>
          <a:p>
            <a:pPr marL="0" indent="0">
              <a:buNone/>
            </a:pPr>
            <a:endParaRPr lang="it-IT" sz="2000" dirty="0" smtClean="0"/>
          </a:p>
          <a:p>
            <a:pPr marL="0" indent="0">
              <a:buNone/>
            </a:pPr>
            <a:r>
              <a:rPr lang="it-IT" sz="2000" dirty="0" smtClean="0"/>
              <a:t>Essaouira </a:t>
            </a:r>
            <a:r>
              <a:rPr lang="it-IT" sz="2000" dirty="0"/>
              <a:t>è infatti la "Sposa dell'Atlantico": unita all'oceano dalle sue spiagge sontuose, vi garantisce il più piacevole dei soggiorni! </a:t>
            </a:r>
            <a:endParaRPr lang="it-IT" sz="2000" dirty="0" smtClean="0"/>
          </a:p>
          <a:p>
            <a:pPr marL="0" indent="0">
              <a:buNone/>
            </a:pPr>
            <a:endParaRPr lang="it-IT" sz="2000" b="1" dirty="0" smtClean="0"/>
          </a:p>
          <a:p>
            <a:pPr marL="0" indent="0">
              <a:buNone/>
            </a:pPr>
            <a:r>
              <a:rPr lang="it-IT" sz="2000" b="1" dirty="0" smtClean="0"/>
              <a:t>A Essaouira, è impossibile annoiarsi!</a:t>
            </a:r>
          </a:p>
          <a:p>
            <a:pPr marL="0" indent="0">
              <a:buNone/>
            </a:pPr>
            <a:endParaRPr lang="it-IT" dirty="0"/>
          </a:p>
          <a:p>
            <a:endParaRPr lang="it-IT" dirty="0"/>
          </a:p>
        </p:txBody>
      </p:sp>
    </p:spTree>
    <p:extLst>
      <p:ext uri="{BB962C8B-B14F-4D97-AF65-F5344CB8AC3E}">
        <p14:creationId xmlns:p14="http://schemas.microsoft.com/office/powerpoint/2010/main" val="298452206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399</Words>
  <Application>Microsoft Office PowerPoint</Application>
  <PresentationFormat>Presentazione su schermo (4:3)</PresentationFormat>
  <Paragraphs>19</Paragraphs>
  <Slides>3</Slides>
  <Notes>0</Notes>
  <HiddenSlides>0</HiddenSlides>
  <MMClips>0</MMClips>
  <ScaleCrop>false</ScaleCrop>
  <HeadingPairs>
    <vt:vector size="4" baseType="variant">
      <vt:variant>
        <vt:lpstr>Tema</vt:lpstr>
      </vt:variant>
      <vt:variant>
        <vt:i4>1</vt:i4>
      </vt:variant>
      <vt:variant>
        <vt:lpstr>Titoli diapositive</vt:lpstr>
      </vt:variant>
      <vt:variant>
        <vt:i4>3</vt:i4>
      </vt:variant>
    </vt:vector>
  </HeadingPairs>
  <TitlesOfParts>
    <vt:vector size="4" baseType="lpstr">
      <vt:lpstr>Tema di Office</vt:lpstr>
      <vt:lpstr> </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dell</dc:creator>
  <cp:lastModifiedBy>dell</cp:lastModifiedBy>
  <cp:revision>2</cp:revision>
  <dcterms:created xsi:type="dcterms:W3CDTF">2021-09-04T22:47:07Z</dcterms:created>
  <dcterms:modified xsi:type="dcterms:W3CDTF">2021-09-04T23:01:23Z</dcterms:modified>
</cp:coreProperties>
</file>