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2" r:id="rId5"/>
    <p:sldId id="264" r:id="rId6"/>
    <p:sldId id="265" r:id="rId7"/>
    <p:sldId id="269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12699-1788-4018-8AA6-87111C16D969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566F-D6FA-43A1-8C2E-5D10EE334D2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Kalimba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75656" y="332656"/>
            <a:ext cx="580800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Tutte </a:t>
            </a:r>
          </a:p>
          <a:p>
            <a:pPr algn="ctr"/>
            <a:r>
              <a:rPr lang="it-IT" sz="88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it-IT" sz="8800" b="1" i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 bellezze </a:t>
            </a:r>
          </a:p>
          <a:p>
            <a:pPr algn="ctr"/>
            <a:r>
              <a:rPr lang="it-IT" sz="8800" b="1" i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 </a:t>
            </a:r>
            <a:r>
              <a:rPr lang="it-IT" sz="8800" b="1" i="1" u="sng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Essaouira</a:t>
            </a:r>
            <a:endParaRPr lang="it-IT" sz="8800" b="1" i="1" u="sng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sz="2800" b="1" i="1" u="sng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it-IT" sz="2800" b="1" i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it-IT" sz="28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Ilaria </a:t>
            </a:r>
            <a:r>
              <a:rPr lang="it-IT" sz="2800" b="1" i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Savelloni</a:t>
            </a:r>
            <a:endParaRPr lang="it-IT" sz="2800" b="1" i="1" u="sng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it-IT" sz="8800" b="1" i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292080" y="4941168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8000" dirty="0" smtClean="0"/>
              <a:t>الصويرة</a:t>
            </a:r>
            <a:r>
              <a:rPr lang="ar-AE" sz="8000" dirty="0" smtClean="0"/>
              <a:t>‎</a:t>
            </a:r>
            <a:endParaRPr lang="it-IT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urtyard-of-Ben-Youssef-Mosque-in-Marrakech-Moroc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534967" cy="501977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26064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/>
              <a:t>“LA PREGHIERA” </a:t>
            </a:r>
          </a:p>
          <a:p>
            <a:pPr algn="ctr"/>
            <a:r>
              <a:rPr lang="it-IT" sz="4000" b="1" i="1" u="sng" dirty="0" smtClean="0"/>
              <a:t>LA MOSCHEA BEN YOUSSEF </a:t>
            </a:r>
            <a:endParaRPr lang="it-IT" sz="4000" b="1" i="1" u="sng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47667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/>
              <a:t>“LE TRADIZIONI DEL POPOLO”</a:t>
            </a:r>
          </a:p>
          <a:p>
            <a:pPr algn="ctr"/>
            <a:r>
              <a:rPr lang="it-IT" sz="4000" b="1" i="1" u="sng" dirty="0" smtClean="0"/>
              <a:t>L’HENNE &amp; LA GNAWA DANCE</a:t>
            </a:r>
            <a:endParaRPr lang="it-IT" sz="4000" b="1" i="1" u="sng" dirty="0"/>
          </a:p>
        </p:txBody>
      </p:sp>
      <p:pic>
        <p:nvPicPr>
          <p:cNvPr id="7" name="Immagine 6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231614" cy="3528392"/>
          </a:xfrm>
          <a:prstGeom prst="rect">
            <a:avLst/>
          </a:prstGeom>
        </p:spPr>
      </p:pic>
      <p:pic>
        <p:nvPicPr>
          <p:cNvPr id="8" name="Immagine 7" descr="Pakistani-mehndi-designs-for-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348880"/>
            <a:ext cx="4499992" cy="3510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83768" y="188640"/>
            <a:ext cx="494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Visita </a:t>
            </a:r>
            <a:r>
              <a:rPr lang="it-IT" sz="5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Essaouira</a:t>
            </a:r>
            <a:r>
              <a:rPr lang="it-IT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it-IT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magine 5" descr="map-essaouira.jpg"/>
          <p:cNvPicPr>
            <a:picLocks noChangeAspect="1"/>
          </p:cNvPicPr>
          <p:nvPr/>
        </p:nvPicPr>
        <p:blipFill>
          <a:blip r:embed="rId2" cstate="print"/>
          <a:srcRect b="5275"/>
          <a:stretch>
            <a:fillRect/>
          </a:stretch>
        </p:blipFill>
        <p:spPr>
          <a:xfrm>
            <a:off x="539552" y="1340768"/>
            <a:ext cx="4608512" cy="492343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27576" y="57332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31°30’36’’N 9°45’36”W</a:t>
            </a:r>
            <a:endParaRPr lang="it-IT" sz="2800" b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vedere-a-Essaou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ogador_island_f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4032448" cy="46805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26064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/>
              <a:t>MOGDAR </a:t>
            </a:r>
          </a:p>
          <a:p>
            <a:pPr algn="ctr"/>
            <a:r>
              <a:rPr lang="it-IT" sz="4000" b="1" i="1" u="sng" dirty="0" smtClean="0"/>
              <a:t>“L’ISOLA DELLA PORPORA” </a:t>
            </a:r>
            <a:endParaRPr lang="it-IT" sz="4000" b="1" i="1" u="sng" dirty="0"/>
          </a:p>
        </p:txBody>
      </p:sp>
      <p:pic>
        <p:nvPicPr>
          <p:cNvPr id="6" name="Immagine 5" descr="e4306fe3956358ba4fa5962abc4126d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4572000" cy="4608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sa-vedere-Essaouira-porto.png"/>
          <p:cNvPicPr>
            <a:picLocks noChangeAspect="1"/>
          </p:cNvPicPr>
          <p:nvPr/>
        </p:nvPicPr>
        <p:blipFill>
          <a:blip r:embed="rId2" cstate="print"/>
          <a:srcRect t="8706" r="38975"/>
          <a:stretch>
            <a:fillRect/>
          </a:stretch>
        </p:blipFill>
        <p:spPr>
          <a:xfrm>
            <a:off x="3347864" y="188640"/>
            <a:ext cx="5544616" cy="62646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908720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/>
              <a:t>IL PORTO</a:t>
            </a:r>
          </a:p>
          <a:p>
            <a:pPr algn="ctr"/>
            <a:r>
              <a:rPr lang="it-IT" sz="4000" b="1" i="1" u="sng" dirty="0" smtClean="0"/>
              <a:t>“BLU”</a:t>
            </a:r>
          </a:p>
        </p:txBody>
      </p:sp>
      <p:pic>
        <p:nvPicPr>
          <p:cNvPr id="6" name="Immagine 5" descr="Essaouria-porto.jpg"/>
          <p:cNvPicPr>
            <a:picLocks noChangeAspect="1"/>
          </p:cNvPicPr>
          <p:nvPr/>
        </p:nvPicPr>
        <p:blipFill>
          <a:blip r:embed="rId3" cstate="print"/>
          <a:srcRect t="-10534"/>
          <a:stretch>
            <a:fillRect/>
          </a:stretch>
        </p:blipFill>
        <p:spPr>
          <a:xfrm>
            <a:off x="251520" y="2996952"/>
            <a:ext cx="2952328" cy="3456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hopping-in-essaouira-where-to-buy-what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56" r="26887"/>
          <a:stretch>
            <a:fillRect/>
          </a:stretch>
        </p:blipFill>
        <p:spPr>
          <a:xfrm>
            <a:off x="179512" y="2132856"/>
            <a:ext cx="4176464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 smtClean="0"/>
              <a:t>LA COPERATIVA DEGLI ARTIGIANI </a:t>
            </a:r>
          </a:p>
          <a:p>
            <a:pPr algn="ctr"/>
            <a:r>
              <a:rPr lang="it-IT" sz="4000" b="1" u="sng" dirty="0" smtClean="0"/>
              <a:t>“I BAZAR”</a:t>
            </a:r>
            <a:endParaRPr lang="it-IT" sz="4000" b="1" u="sng" dirty="0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 cstate="print"/>
          <a:srcRect l="4634" t="17379" r="7317" b="26139"/>
          <a:stretch>
            <a:fillRect/>
          </a:stretch>
        </p:blipFill>
        <p:spPr>
          <a:xfrm>
            <a:off x="251520" y="1340768"/>
            <a:ext cx="4104456" cy="720080"/>
          </a:xfrm>
          <a:prstGeom prst="rect">
            <a:avLst/>
          </a:prstGeom>
        </p:spPr>
      </p:pic>
      <p:pic>
        <p:nvPicPr>
          <p:cNvPr id="7" name="Immagine 6" descr="tgtunrwool-30419.jpg"/>
          <p:cNvPicPr>
            <a:picLocks noChangeAspect="1"/>
          </p:cNvPicPr>
          <p:nvPr/>
        </p:nvPicPr>
        <p:blipFill>
          <a:blip r:embed="rId4" cstate="print"/>
          <a:srcRect l="13294" t="7560"/>
          <a:stretch>
            <a:fillRect/>
          </a:stretch>
        </p:blipFill>
        <p:spPr>
          <a:xfrm>
            <a:off x="4499992" y="1412776"/>
            <a:ext cx="4427984" cy="52829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48357bc954d809bac4ec480f09dcff9-skala-du-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8064896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1403648" y="332656"/>
            <a:ext cx="6043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u="sng" dirty="0" smtClean="0"/>
              <a:t>LA SQALA DU PORT </a:t>
            </a:r>
          </a:p>
          <a:p>
            <a:pPr algn="ctr"/>
            <a:r>
              <a:rPr lang="it-IT" sz="4000" b="1" i="1" u="sng" dirty="0" smtClean="0"/>
              <a:t>“IL BALCONE DELLA CITTA’” </a:t>
            </a:r>
            <a:endParaRPr lang="it-IT" sz="4000" b="1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26064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/>
              <a:t>“L’ORA DEL THÉ E NON </a:t>
            </a:r>
            <a:r>
              <a:rPr lang="it-IT" sz="4000" b="1" i="1" u="sng" dirty="0" err="1" smtClean="0"/>
              <a:t>SOLO…</a:t>
            </a:r>
            <a:r>
              <a:rPr lang="it-IT" sz="4000" b="1" i="1" u="sng" dirty="0" smtClean="0"/>
              <a:t>”</a:t>
            </a:r>
          </a:p>
          <a:p>
            <a:pPr algn="ctr"/>
            <a:r>
              <a:rPr lang="it-IT" sz="4000" b="1" i="1" u="sng" dirty="0" smtClean="0"/>
              <a:t>LA TRADIZIONE CULINARIA</a:t>
            </a:r>
            <a:endParaRPr lang="it-IT" sz="4000" b="1" i="1" u="sng" dirty="0"/>
          </a:p>
        </p:txBody>
      </p:sp>
      <p:pic>
        <p:nvPicPr>
          <p:cNvPr id="5" name="Immagine 4" descr="cucina-marocch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31451" y="2371811"/>
            <a:ext cx="4798389" cy="3744416"/>
          </a:xfrm>
          <a:prstGeom prst="rect">
            <a:avLst/>
          </a:prstGeom>
        </p:spPr>
      </p:pic>
      <p:pic>
        <p:nvPicPr>
          <p:cNvPr id="6" name="Immagine 5" descr="44323193_s.jpg"/>
          <p:cNvPicPr>
            <a:picLocks noChangeAspect="1"/>
          </p:cNvPicPr>
          <p:nvPr/>
        </p:nvPicPr>
        <p:blipFill>
          <a:blip r:embed="rId3" cstate="print"/>
          <a:srcRect l="10324" t="18911" r="5798"/>
          <a:stretch>
            <a:fillRect/>
          </a:stretch>
        </p:blipFill>
        <p:spPr>
          <a:xfrm>
            <a:off x="4283968" y="1700808"/>
            <a:ext cx="4680520" cy="49402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27584" y="33265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/>
              <a:t>BAB DOUKKALA &amp; BAB SBAA</a:t>
            </a:r>
          </a:p>
          <a:p>
            <a:pPr algn="ctr"/>
            <a:r>
              <a:rPr lang="it-IT" sz="4000" b="1" i="1" u="sng" dirty="0" smtClean="0"/>
              <a:t>“LE PORTE”</a:t>
            </a:r>
            <a:endParaRPr lang="it-IT" sz="4000" b="1" i="1" u="sng" dirty="0"/>
          </a:p>
        </p:txBody>
      </p:sp>
      <p:pic>
        <p:nvPicPr>
          <p:cNvPr id="7" name="Segnaposto contenuto 6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6059689" cy="4032448"/>
          </a:xfrm>
        </p:spPr>
      </p:pic>
      <p:pic>
        <p:nvPicPr>
          <p:cNvPr id="8" name="Immagine 7" descr="download (2).jpg"/>
          <p:cNvPicPr>
            <a:picLocks noChangeAspect="1"/>
          </p:cNvPicPr>
          <p:nvPr/>
        </p:nvPicPr>
        <p:blipFill>
          <a:blip r:embed="rId3" cstate="print"/>
          <a:srcRect b="39954"/>
          <a:stretch>
            <a:fillRect/>
          </a:stretch>
        </p:blipFill>
        <p:spPr>
          <a:xfrm>
            <a:off x="467544" y="2979179"/>
            <a:ext cx="3168352" cy="34290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u="sng" dirty="0" smtClean="0"/>
              <a:t>“L’ARTE”</a:t>
            </a:r>
          </a:p>
          <a:p>
            <a:pPr algn="ctr"/>
            <a:r>
              <a:rPr lang="it-IT" sz="4000" b="1" i="1" u="sng" dirty="0" smtClean="0"/>
              <a:t>DAMGAARD,KASBAH</a:t>
            </a:r>
          </a:p>
          <a:p>
            <a:pPr algn="ctr"/>
            <a:r>
              <a:rPr lang="it-IT" sz="4000" b="1" i="1" u="sng" dirty="0" smtClean="0"/>
              <a:t> &amp; LE VIE DELLA CITTA’</a:t>
            </a:r>
            <a:endParaRPr lang="it-IT" sz="4000" b="1" i="1" u="sng" dirty="0"/>
          </a:p>
        </p:txBody>
      </p:sp>
      <p:pic>
        <p:nvPicPr>
          <p:cNvPr id="6" name="Immagine 5" descr="essaouira-4902881_960_720.jpg"/>
          <p:cNvPicPr>
            <a:picLocks noChangeAspect="1"/>
          </p:cNvPicPr>
          <p:nvPr/>
        </p:nvPicPr>
        <p:blipFill>
          <a:blip r:embed="rId2" cstate="print"/>
          <a:srcRect l="9299" r="11657"/>
          <a:stretch>
            <a:fillRect/>
          </a:stretch>
        </p:blipFill>
        <p:spPr>
          <a:xfrm>
            <a:off x="3995936" y="2564904"/>
            <a:ext cx="4896544" cy="4123357"/>
          </a:xfrm>
          <a:prstGeom prst="rect">
            <a:avLst/>
          </a:prstGeom>
        </p:spPr>
      </p:pic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3096344" cy="4133779"/>
          </a:xfrm>
          <a:prstGeom prst="rect">
            <a:avLst/>
          </a:prstGeom>
        </p:spPr>
      </p:pic>
      <p:pic>
        <p:nvPicPr>
          <p:cNvPr id="8" name="Immagine 7" descr="galerie-dart-damgaard-essaouira-morocco-JEKCDT.jpg"/>
          <p:cNvPicPr>
            <a:picLocks noChangeAspect="1"/>
          </p:cNvPicPr>
          <p:nvPr/>
        </p:nvPicPr>
        <p:blipFill>
          <a:blip r:embed="rId4" cstate="print"/>
          <a:srcRect t="4851" b="25850"/>
          <a:stretch>
            <a:fillRect/>
          </a:stretch>
        </p:blipFill>
        <p:spPr>
          <a:xfrm>
            <a:off x="6156176" y="188640"/>
            <a:ext cx="1982247" cy="22048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96</Words>
  <Application>Microsoft Office PowerPoint</Application>
  <PresentationFormat>Presentazione su schermo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</dc:creator>
  <cp:lastModifiedBy>Sony</cp:lastModifiedBy>
  <cp:revision>7</cp:revision>
  <dcterms:created xsi:type="dcterms:W3CDTF">2021-03-03T15:43:39Z</dcterms:created>
  <dcterms:modified xsi:type="dcterms:W3CDTF">2021-03-03T16:46:59Z</dcterms:modified>
</cp:coreProperties>
</file>