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48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A39FA-8CE4-4519-9A36-3CDD3EFDE099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1EF68-8016-4555-B323-ED64CDA4F1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536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08EC5-C6CC-4FD2-B111-A4DBE9263F9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111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743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3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820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1680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770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387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656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141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62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06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76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913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790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73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20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77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7159-E377-48F8-B1D4-CD4BAAE31827}" type="datetimeFigureOut">
              <a:rPr lang="it-IT" smtClean="0"/>
              <a:t>01/12/2015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CE613-7615-48EA-B47F-18A0EFE9D6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193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292963" y="505288"/>
            <a:ext cx="7787209" cy="574311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it-IT" sz="1800" dirty="0">
                <a:latin typeface="+mn-lt"/>
              </a:rPr>
              <a:t>http://it.dbpedia.org</a:t>
            </a:r>
          </a:p>
          <a:p>
            <a:pPr marL="0" indent="0">
              <a:buNone/>
            </a:pPr>
            <a:r>
              <a:rPr lang="it-IT" sz="1800" dirty="0">
                <a:latin typeface="+mn-lt"/>
              </a:rPr>
              <a:t>http://www.ted.com/talks/tim_berners_lee_on_the_next_web?language=it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https://sardiniaopendata.files.wordpress.com/2012/03/cosa-sono-gli-open-data.pdf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www.datagov.it/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opendatamanual.org/</a:t>
            </a:r>
            <a:r>
              <a:rPr lang="it-IT" altLang="it-IT" sz="1800" dirty="0" err="1">
                <a:latin typeface="+mn-lt"/>
                <a:cs typeface="Arial" panose="020B0604020202020204" pitchFamily="34" charset="0"/>
              </a:rPr>
              <a:t>it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www.spaghettiopendata.org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www.linkedopendata.it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www.trentinoopendata.eu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www.innovatoripa.it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www.formez.it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opendatacommons.org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discovery.ac.uk/</a:t>
            </a:r>
            <a:r>
              <a:rPr lang="it-IT" altLang="it-IT" sz="1800" dirty="0" err="1">
                <a:latin typeface="+mn-lt"/>
                <a:cs typeface="Arial" panose="020B0604020202020204" pitchFamily="34" charset="0"/>
              </a:rPr>
              <a:t>files</a:t>
            </a:r>
            <a:r>
              <a:rPr lang="it-IT" altLang="it-IT" sz="1800" dirty="0">
                <a:latin typeface="+mn-lt"/>
                <a:cs typeface="Arial" panose="020B0604020202020204" pitchFamily="34" charset="0"/>
              </a:rPr>
              <a:t>/pdf/Licensing_Open_Data_A_Practical_Guide.pdf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webeconoscenza.net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www.statigeneralinnovazione.it/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parlamento.openpolis.it/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www.opendefinition.org/</a:t>
            </a:r>
            <a:r>
              <a:rPr lang="it-IT" altLang="it-IT" sz="1800" dirty="0" err="1">
                <a:latin typeface="+mn-lt"/>
                <a:cs typeface="Arial" panose="020B0604020202020204" pitchFamily="34" charset="0"/>
              </a:rPr>
              <a:t>okd</a:t>
            </a:r>
            <a:r>
              <a:rPr lang="it-IT" altLang="it-IT" sz="1800" dirty="0">
                <a:latin typeface="+mn-lt"/>
                <a:cs typeface="Arial" panose="020B0604020202020204" pitchFamily="34" charset="0"/>
              </a:rPr>
              <a:t>/.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www.opendatacommons.org/</a:t>
            </a:r>
            <a:r>
              <a:rPr lang="it-IT" altLang="it-IT" sz="1800" dirty="0" err="1">
                <a:latin typeface="+mn-lt"/>
                <a:cs typeface="Arial" panose="020B0604020202020204" pitchFamily="34" charset="0"/>
              </a:rPr>
              <a:t>licenses</a:t>
            </a:r>
            <a:r>
              <a:rPr lang="it-IT" altLang="it-IT" sz="1800" dirty="0">
                <a:latin typeface="+mn-lt"/>
                <a:cs typeface="Arial" panose="020B0604020202020204" pitchFamily="34" charset="0"/>
              </a:rPr>
              <a:t>/</a:t>
            </a:r>
            <a:r>
              <a:rPr lang="it-IT" altLang="it-IT" sz="1800" dirty="0" err="1">
                <a:latin typeface="+mn-lt"/>
                <a:cs typeface="Arial" panose="020B0604020202020204" pitchFamily="34" charset="0"/>
              </a:rPr>
              <a:t>odbl</a:t>
            </a:r>
            <a:r>
              <a:rPr lang="it-IT" altLang="it-IT" sz="1800" dirty="0">
                <a:latin typeface="+mn-lt"/>
                <a:cs typeface="Arial" panose="020B0604020202020204" pitchFamily="34" charset="0"/>
              </a:rPr>
              <a:t>/.</a:t>
            </a:r>
            <a:endParaRPr lang="it-IT" altLang="it-IT" sz="1800" dirty="0">
              <a:latin typeface="+mn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altLang="it-IT" sz="1800" dirty="0">
                <a:latin typeface="+mn-lt"/>
                <a:cs typeface="Arial" panose="020B0604020202020204" pitchFamily="34" charset="0"/>
              </a:rPr>
              <a:t>www.slideshare.net/GianfrancoAndriola/linee-guida-web-pa-formati-licenze-classificazione-open-data</a:t>
            </a:r>
            <a:endParaRPr lang="it-IT" altLang="it-IT" sz="1800" dirty="0">
              <a:latin typeface="+mn-lt"/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81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46313" y="4947246"/>
            <a:ext cx="7772400" cy="1362075"/>
          </a:xfrm>
        </p:spPr>
        <p:txBody>
          <a:bodyPr/>
          <a:lstStyle/>
          <a:p>
            <a:pPr algn="r"/>
            <a:r>
              <a:rPr lang="it-IT" dirty="0" smtClean="0"/>
              <a:t>….Grazie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495601" y="1484785"/>
            <a:ext cx="7883153" cy="3570189"/>
          </a:xfrm>
        </p:spPr>
        <p:txBody>
          <a:bodyPr>
            <a:normAutofit fontScale="92500" lnSpcReduction="20000"/>
          </a:bodyPr>
          <a:lstStyle/>
          <a:p>
            <a:endParaRPr lang="it-IT" dirty="0" smtClean="0"/>
          </a:p>
          <a:p>
            <a:r>
              <a:rPr lang="it-IT" sz="2800" dirty="0">
                <a:solidFill>
                  <a:schemeClr val="tx1"/>
                </a:solidFill>
              </a:rPr>
              <a:t>Corvaglia Oriana</a:t>
            </a:r>
          </a:p>
          <a:p>
            <a:r>
              <a:rPr lang="it-IT" sz="2800" dirty="0">
                <a:solidFill>
                  <a:schemeClr val="tx1"/>
                </a:solidFill>
              </a:rPr>
              <a:t>D’Onofrio </a:t>
            </a:r>
            <a:r>
              <a:rPr lang="it-IT" sz="2800" dirty="0">
                <a:solidFill>
                  <a:schemeClr val="tx1"/>
                </a:solidFill>
              </a:rPr>
              <a:t>Martina</a:t>
            </a:r>
          </a:p>
          <a:p>
            <a:r>
              <a:rPr lang="it-IT" sz="2800" dirty="0" err="1">
                <a:solidFill>
                  <a:schemeClr val="tx1"/>
                </a:solidFill>
              </a:rPr>
              <a:t>Iaderosa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>
                <a:solidFill>
                  <a:schemeClr val="tx1"/>
                </a:solidFill>
              </a:rPr>
              <a:t>Giacomo</a:t>
            </a:r>
          </a:p>
          <a:p>
            <a:r>
              <a:rPr lang="it-IT" sz="2800" dirty="0">
                <a:solidFill>
                  <a:schemeClr val="tx1"/>
                </a:solidFill>
              </a:rPr>
              <a:t>Ludovico </a:t>
            </a:r>
            <a:r>
              <a:rPr lang="it-IT" sz="2800" dirty="0">
                <a:solidFill>
                  <a:schemeClr val="tx1"/>
                </a:solidFill>
              </a:rPr>
              <a:t>Nuccio</a:t>
            </a:r>
          </a:p>
          <a:p>
            <a:r>
              <a:rPr lang="it-IT" sz="2800" dirty="0">
                <a:solidFill>
                  <a:schemeClr val="tx1"/>
                </a:solidFill>
              </a:rPr>
              <a:t>Montanari Marco</a:t>
            </a:r>
          </a:p>
          <a:p>
            <a:r>
              <a:rPr lang="it-IT" sz="2800" dirty="0" err="1">
                <a:solidFill>
                  <a:schemeClr val="tx1"/>
                </a:solidFill>
              </a:rPr>
              <a:t>Scuccimarra</a:t>
            </a:r>
            <a:r>
              <a:rPr lang="it-IT" sz="2800" dirty="0">
                <a:solidFill>
                  <a:schemeClr val="tx1"/>
                </a:solidFill>
              </a:rPr>
              <a:t> Maria Antonietta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90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1</TotalTime>
  <Words>47</Words>
  <Application>Microsoft Office PowerPoint</Application>
  <PresentationFormat>Widescreen</PresentationFormat>
  <Paragraphs>29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Tw Cen MT</vt:lpstr>
      <vt:lpstr>Circuito</vt:lpstr>
      <vt:lpstr>Presentazione standard di PowerPoint</vt:lpstr>
      <vt:lpstr>….Grazie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anoosh samuelian</dc:creator>
  <cp:lastModifiedBy>anoosh samuelian</cp:lastModifiedBy>
  <cp:revision>3</cp:revision>
  <dcterms:created xsi:type="dcterms:W3CDTF">2015-12-01T17:56:46Z</dcterms:created>
  <dcterms:modified xsi:type="dcterms:W3CDTF">2015-12-01T17:58:27Z</dcterms:modified>
</cp:coreProperties>
</file>