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10"/>
  </p:notesMasterIdLst>
  <p:sldIdLst>
    <p:sldId id="270" r:id="rId2"/>
    <p:sldId id="266" r:id="rId3"/>
    <p:sldId id="265" r:id="rId4"/>
    <p:sldId id="269" r:id="rId5"/>
    <p:sldId id="263" r:id="rId6"/>
    <p:sldId id="274" r:id="rId7"/>
    <p:sldId id="276" r:id="rId8"/>
    <p:sldId id="275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2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309C5-8B0F-4AB1-BF15-8D75959C9746}" type="datetimeFigureOut">
              <a:rPr lang="it-IT" smtClean="0"/>
              <a:t>01/12/2015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08EC5-C6CC-4FD2-B111-A4DBE9263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24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08EC5-C6CC-4FD2-B111-A4DBE9263F9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06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2955D040-77E0-4BF6-8BDD-1EE1EC8227EE}" type="datetime1">
              <a:rPr lang="it-IT" smtClean="0"/>
              <a:t>01/12/2015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35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58AD-25E1-4261-B3F8-BC503B028DAF}" type="datetime1">
              <a:rPr lang="it-IT" smtClean="0"/>
              <a:t>01/12/2015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62279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58AD-25E1-4261-B3F8-BC503B028DAF}" type="datetime1">
              <a:rPr lang="it-IT" smtClean="0"/>
              <a:t>01/12/2015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51337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58AD-25E1-4261-B3F8-BC503B028DAF}" type="datetime1">
              <a:rPr lang="it-IT" smtClean="0"/>
              <a:t>01/12/2015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573749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58AD-25E1-4261-B3F8-BC503B028DAF}" type="datetime1">
              <a:rPr lang="it-IT" smtClean="0"/>
              <a:t>01/12/2015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59981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58AD-25E1-4261-B3F8-BC503B028DAF}" type="datetime1">
              <a:rPr lang="it-IT" smtClean="0"/>
              <a:t>01/12/2015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25394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58AD-25E1-4261-B3F8-BC503B028DAF}" type="datetime1">
              <a:rPr lang="it-IT" smtClean="0"/>
              <a:t>01/12/2015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1668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0C33-4CE1-432B-B499-A5EEDA9A5263}" type="datetime1">
              <a:rPr lang="it-IT" smtClean="0"/>
              <a:t>01/12/2015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94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D58AD-25E1-4261-B3F8-BC503B028DAF}" type="datetime1">
              <a:rPr lang="it-IT" smtClean="0"/>
              <a:t>01/12/2015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6419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EC27FE03-7B5D-43BD-95A0-846B3C7DA598}" type="datetime1">
              <a:rPr lang="it-IT" smtClean="0"/>
              <a:t>01/12/2015</a:t>
            </a:fld>
            <a:endParaRPr lang="it-IT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7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3DC1-B4C0-442E-B03A-62E575EFA6BD}" type="datetime1">
              <a:rPr lang="it-IT" smtClean="0"/>
              <a:t>01/12/2015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9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DBA0-B148-4E01-9087-3504B1345BB4}" type="datetime1">
              <a:rPr lang="it-IT" smtClean="0"/>
              <a:t>01/12/2015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82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15AE-B35C-434D-88AA-A622EEF460E4}" type="datetime1">
              <a:rPr lang="it-IT" smtClean="0"/>
              <a:t>01/12/2015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65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9069-55F1-4D30-8108-23B47AA4DC3B}" type="datetime1">
              <a:rPr lang="it-IT" smtClean="0"/>
              <a:t>01/12/2015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81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D26F-F7CF-4D21-8F23-6DF4B84ECCD7}" type="datetime1">
              <a:rPr lang="it-IT" smtClean="0"/>
              <a:t>01/12/2015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04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6CE8-22B9-4406-80B6-85650B039A35}" type="datetime1">
              <a:rPr lang="it-IT" smtClean="0"/>
              <a:t>01/12/2015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8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60A-5787-4709-AFBA-D86872EF439D}" type="datetime1">
              <a:rPr lang="it-IT" smtClean="0"/>
              <a:t>01/12/2015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24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58AD-25E1-4261-B3F8-BC503B028DAF}" type="datetime1">
              <a:rPr lang="it-IT" smtClean="0"/>
              <a:t>01/12/2015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85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err="1" smtClean="0"/>
              <a:t>Linked</a:t>
            </a:r>
            <a:r>
              <a:rPr lang="it-IT" dirty="0" smtClean="0"/>
              <a:t> Open Data applicati: </a:t>
            </a:r>
            <a:br>
              <a:rPr lang="it-IT" dirty="0" smtClean="0"/>
            </a:br>
            <a:r>
              <a:rPr lang="it-IT" dirty="0" err="1" smtClean="0"/>
              <a:t>Sentiment</a:t>
            </a:r>
            <a:r>
              <a:rPr lang="it-IT" dirty="0" smtClean="0"/>
              <a:t> Analysis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2328076"/>
          </a:xfrm>
        </p:spPr>
      </p:pic>
      <p:pic>
        <p:nvPicPr>
          <p:cNvPr id="7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1294"/>
            <a:ext cx="4038600" cy="2330149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27584" y="4941168"/>
            <a:ext cx="7859216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Opinion </a:t>
            </a:r>
            <a:r>
              <a:rPr lang="it-IT" dirty="0" err="1" smtClean="0"/>
              <a:t>Extraction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Opinion </a:t>
            </a:r>
            <a:r>
              <a:rPr lang="it-IT" dirty="0" err="1" smtClean="0"/>
              <a:t>Mining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Sentiment</a:t>
            </a:r>
            <a:r>
              <a:rPr lang="it-IT" dirty="0" smtClean="0"/>
              <a:t> </a:t>
            </a:r>
            <a:r>
              <a:rPr lang="it-IT" dirty="0" err="1" smtClean="0"/>
              <a:t>Mining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Subjectivity</a:t>
            </a:r>
            <a:r>
              <a:rPr lang="it-IT" dirty="0" smtClean="0"/>
              <a:t> </a:t>
            </a:r>
            <a:r>
              <a:rPr lang="it-IT" dirty="0"/>
              <a:t>Analysis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 err="1" smtClean="0"/>
              <a:t>Sentiment</a:t>
            </a:r>
            <a:r>
              <a:rPr lang="it-IT" dirty="0" smtClean="0"/>
              <a:t> Analysis misura </a:t>
            </a:r>
            <a:r>
              <a:rPr lang="it-IT" b="1" dirty="0"/>
              <a:t>Attitudini, comportamenti </a:t>
            </a:r>
            <a:r>
              <a:rPr lang="it-IT" dirty="0"/>
              <a:t>– disposizioni colorate emotivamente 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20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/>
              <a:t>A cosa applicare la </a:t>
            </a:r>
            <a:r>
              <a:rPr lang="it-IT" dirty="0" err="1" smtClean="0"/>
              <a:t>Sentiment</a:t>
            </a:r>
            <a:r>
              <a:rPr lang="it-IT" dirty="0" smtClean="0"/>
              <a:t> Analysis?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17" y="2249488"/>
            <a:ext cx="6936192" cy="3541712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68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251520" y="476505"/>
            <a:ext cx="4040188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it-IT" dirty="0" err="1"/>
              <a:t>Sentiment</a:t>
            </a:r>
            <a:r>
              <a:rPr lang="it-IT" dirty="0"/>
              <a:t> Analysis «facile»…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6046"/>
            <a:ext cx="4040188" cy="2103650"/>
          </a:xfrm>
        </p:spPr>
      </p:pic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>
          <a:xfrm>
            <a:off x="4666907" y="476505"/>
            <a:ext cx="4041775" cy="639762"/>
          </a:xfrm>
        </p:spPr>
        <p:txBody>
          <a:bodyPr/>
          <a:lstStyle/>
          <a:p>
            <a:pPr algn="ctr"/>
            <a:r>
              <a:rPr lang="it-IT" dirty="0"/>
              <a:t>…E «complicata»</a:t>
            </a:r>
          </a:p>
        </p:txBody>
      </p:sp>
      <p:pic>
        <p:nvPicPr>
          <p:cNvPr id="9" name="Segnaposto contenuto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06" y="1326406"/>
            <a:ext cx="4041775" cy="208329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10" name="Segnaposto contenuto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19835"/>
            <a:ext cx="4680520" cy="29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56059" y="116632"/>
            <a:ext cx="7429499" cy="1478570"/>
          </a:xfrm>
        </p:spPr>
        <p:txBody>
          <a:bodyPr/>
          <a:lstStyle/>
          <a:p>
            <a:pPr algn="ctr"/>
            <a:r>
              <a:rPr lang="it-IT" dirty="0"/>
              <a:t>I </a:t>
            </a:r>
            <a:r>
              <a:rPr lang="it-IT" dirty="0" err="1"/>
              <a:t>Tweet</a:t>
            </a:r>
            <a:r>
              <a:rPr lang="it-IT" dirty="0"/>
              <a:t> come </a:t>
            </a:r>
            <a:r>
              <a:rPr lang="it-IT" dirty="0" err="1"/>
              <a:t>Linked</a:t>
            </a:r>
            <a:r>
              <a:rPr lang="it-IT" dirty="0"/>
              <a:t> Open Data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45" y="1383771"/>
            <a:ext cx="3656013" cy="2300348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45" y="3821705"/>
            <a:ext cx="3656013" cy="2090379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83568" y="1502688"/>
            <a:ext cx="37598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Brevi </a:t>
            </a:r>
            <a:r>
              <a:rPr lang="it-IT" dirty="0" smtClean="0"/>
              <a:t>(140 caratteri)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Informali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Abbreviazioni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Hashtags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Grosso </a:t>
            </a:r>
            <a:r>
              <a:rPr lang="it-IT" dirty="0"/>
              <a:t>volume di dati (500 milioni di </a:t>
            </a:r>
            <a:r>
              <a:rPr lang="it-IT" dirty="0" err="1"/>
              <a:t>tweet</a:t>
            </a:r>
            <a:r>
              <a:rPr lang="it-IT" dirty="0"/>
              <a:t> al </a:t>
            </a:r>
            <a:r>
              <a:rPr lang="it-IT" dirty="0" smtClean="0"/>
              <a:t>giorno)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</a:t>
            </a:r>
            <a:r>
              <a:rPr lang="it-IT" dirty="0" smtClean="0"/>
              <a:t>etadati</a:t>
            </a:r>
            <a:r>
              <a:rPr lang="it-IT" dirty="0"/>
              <a:t>, </a:t>
            </a:r>
            <a:r>
              <a:rPr lang="it-IT" dirty="0" err="1"/>
              <a:t>links</a:t>
            </a:r>
            <a:r>
              <a:rPr lang="it-IT" dirty="0"/>
              <a:t>, </a:t>
            </a:r>
            <a:r>
              <a:rPr lang="it-IT" dirty="0" err="1"/>
              <a:t>likes</a:t>
            </a:r>
            <a:r>
              <a:rPr lang="it-IT" dirty="0"/>
              <a:t>, </a:t>
            </a:r>
            <a:r>
              <a:rPr lang="it-IT" dirty="0" err="1" smtClean="0"/>
              <a:t>geolocalizzazioni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Esprimono </a:t>
            </a:r>
            <a:r>
              <a:rPr lang="it-IT" dirty="0"/>
              <a:t>spesso emozioni, sentimenti </a:t>
            </a:r>
          </a:p>
          <a:p>
            <a:endParaRPr lang="it-IT" dirty="0" smtClean="0"/>
          </a:p>
          <a:p>
            <a:r>
              <a:rPr lang="it-IT" dirty="0" smtClean="0"/>
              <a:t>Misurare </a:t>
            </a:r>
            <a:r>
              <a:rPr lang="it-IT" dirty="0"/>
              <a:t>l’impatto degli avvenimenti nei social media attraverso l’analisi dei testi generati</a:t>
            </a:r>
          </a:p>
          <a:p>
            <a:r>
              <a:rPr lang="it-IT" dirty="0"/>
              <a:t>Analizzare l’utilizzo di parole colorate emotivamente e metafore</a:t>
            </a:r>
          </a:p>
          <a:p>
            <a:r>
              <a:rPr lang="it-IT" dirty="0"/>
              <a:t>Identificare cosa evoca forti sentimenti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24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Twitter</a:t>
            </a:r>
            <a:r>
              <a:rPr lang="it-I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Sentiment</a:t>
            </a:r>
            <a:r>
              <a:rPr lang="it-IT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Mapping</a:t>
            </a:r>
            <a:endParaRPr lang="it-IT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Convertire i dati grezzi dei </a:t>
            </a:r>
            <a:r>
              <a:rPr lang="it-IT" dirty="0" err="1" smtClean="0"/>
              <a:t>tweet</a:t>
            </a:r>
            <a:r>
              <a:rPr lang="it-IT" dirty="0" smtClean="0"/>
              <a:t> in formato Excel</a:t>
            </a:r>
          </a:p>
          <a:p>
            <a:r>
              <a:rPr lang="it-IT" dirty="0" smtClean="0"/>
              <a:t>Utilizzare un file di dizionario per </a:t>
            </a:r>
            <a:r>
              <a:rPr lang="it-IT" dirty="0"/>
              <a:t>assegnare un valore positivo, negativo o neutro a ogni </a:t>
            </a:r>
            <a:r>
              <a:rPr lang="it-IT" dirty="0" err="1"/>
              <a:t>tweet</a:t>
            </a:r>
            <a:r>
              <a:rPr lang="it-IT" dirty="0"/>
              <a:t> </a:t>
            </a:r>
            <a:r>
              <a:rPr lang="it-IT" dirty="0" smtClean="0"/>
              <a:t>in base al numero di parole positive e/o negative usate</a:t>
            </a:r>
          </a:p>
          <a:p>
            <a:r>
              <a:rPr lang="it-IT" dirty="0" smtClean="0"/>
              <a:t>Creare una nuova tabella inserendo il valore del sentimento di ogni </a:t>
            </a:r>
            <a:r>
              <a:rPr lang="it-IT" dirty="0" err="1" smtClean="0"/>
              <a:t>tweet</a:t>
            </a:r>
            <a:endParaRPr lang="it-IT" dirty="0" smtClean="0"/>
          </a:p>
          <a:p>
            <a:r>
              <a:rPr lang="it-IT" dirty="0" smtClean="0"/>
              <a:t>Unire i dati di </a:t>
            </a:r>
            <a:r>
              <a:rPr lang="it-IT" dirty="0" err="1" smtClean="0"/>
              <a:t>geolocalizzazione</a:t>
            </a:r>
            <a:r>
              <a:rPr lang="it-IT" dirty="0" smtClean="0"/>
              <a:t> degli utenti per creare una mappa dei sentimenti</a:t>
            </a:r>
            <a:endParaRPr lang="it-IT" dirty="0"/>
          </a:p>
        </p:txBody>
      </p:sp>
      <p:pic>
        <p:nvPicPr>
          <p:cNvPr id="6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4038600" cy="2548879"/>
          </a:xfr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98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Esercizi di </a:t>
            </a:r>
            <a:r>
              <a:rPr lang="it-IT" dirty="0" err="1" smtClean="0"/>
              <a:t>Sentiment</a:t>
            </a:r>
            <a:r>
              <a:rPr lang="it-IT" dirty="0" smtClean="0"/>
              <a:t> </a:t>
            </a:r>
            <a:r>
              <a:rPr lang="it-IT" dirty="0"/>
              <a:t>A</a:t>
            </a:r>
            <a:r>
              <a:rPr lang="it-IT" dirty="0" smtClean="0"/>
              <a:t>nalysis</a:t>
            </a:r>
            <a:endParaRPr lang="it-IT" dirty="0"/>
          </a:p>
        </p:txBody>
      </p:sp>
      <p:pic>
        <p:nvPicPr>
          <p:cNvPr id="13" name="Segnaposto contenuto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0" y="2249486"/>
            <a:ext cx="3659187" cy="2797679"/>
          </a:xfrm>
        </p:spPr>
      </p:pic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b="1" dirty="0"/>
              <a:t>Compiti per casa: il vostro </a:t>
            </a:r>
            <a:r>
              <a:rPr lang="it-IT" b="1" dirty="0" err="1"/>
              <a:t>sentiment</a:t>
            </a:r>
            <a:r>
              <a:rPr lang="it-IT" b="1" dirty="0"/>
              <a:t> </a:t>
            </a:r>
            <a:r>
              <a:rPr lang="it-IT" b="1" dirty="0" err="1" smtClean="0"/>
              <a:t>mapping</a:t>
            </a:r>
            <a:endParaRPr lang="it-IT" dirty="0" smtClean="0"/>
          </a:p>
          <a:p>
            <a:r>
              <a:rPr lang="it-IT" dirty="0" smtClean="0"/>
              <a:t>Convertire </a:t>
            </a:r>
            <a:r>
              <a:rPr lang="it-IT" dirty="0"/>
              <a:t>i dati grezzi dei vostri SMS in formato Excel</a:t>
            </a:r>
          </a:p>
          <a:p>
            <a:r>
              <a:rPr lang="it-IT" dirty="0"/>
              <a:t>Utilizzare un file di dizionario per assegnare un valore positivo, negativo o neutro a ogni SMS in base al numero di parole positive e/o negative usate</a:t>
            </a:r>
          </a:p>
          <a:p>
            <a:r>
              <a:rPr lang="it-IT" dirty="0"/>
              <a:t>Creare una nuova tabella inserendo il valore del sentimento di ogni SMS</a:t>
            </a:r>
          </a:p>
          <a:p>
            <a:r>
              <a:rPr lang="it-IT" dirty="0"/>
              <a:t>Unire i dati di </a:t>
            </a:r>
            <a:r>
              <a:rPr lang="it-IT" dirty="0" err="1"/>
              <a:t>geolocalizzazione</a:t>
            </a:r>
            <a:r>
              <a:rPr lang="it-IT" dirty="0"/>
              <a:t> degli corrispondenti dei vostri SMS per creare una vostra personalissima (e privata) </a:t>
            </a:r>
            <a:r>
              <a:rPr lang="it-IT" dirty="0" err="1"/>
              <a:t>sentiment</a:t>
            </a:r>
            <a:r>
              <a:rPr lang="it-IT" dirty="0"/>
              <a:t> </a:t>
            </a:r>
            <a:r>
              <a:rPr lang="it-IT" dirty="0" err="1"/>
              <a:t>map</a:t>
            </a:r>
            <a:r>
              <a:rPr lang="it-IT" dirty="0"/>
              <a:t>…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38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Sitografia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 </a:t>
            </a:r>
            <a:r>
              <a:rPr lang="en-US" dirty="0"/>
              <a:t>Sentiment Analysis of Social Media Texts Part </a:t>
            </a:r>
            <a:r>
              <a:rPr lang="en-US" dirty="0" smtClean="0"/>
              <a:t>1: </a:t>
            </a:r>
            <a:r>
              <a:rPr lang="it-IT" u="sng" dirty="0" smtClean="0"/>
              <a:t>https</a:t>
            </a:r>
            <a:r>
              <a:rPr lang="it-IT" u="sng" dirty="0"/>
              <a:t>://</a:t>
            </a:r>
            <a:r>
              <a:rPr lang="it-IT" u="sng" dirty="0" smtClean="0"/>
              <a:t>www.youtube.com/watch?v=zv16Xyph7Ss</a:t>
            </a:r>
          </a:p>
          <a:p>
            <a:r>
              <a:rPr lang="en-US" dirty="0"/>
              <a:t>Twitter Sentiment Analysis using Hadoop on </a:t>
            </a:r>
            <a:r>
              <a:rPr lang="en-US" dirty="0" smtClean="0"/>
              <a:t>Windows: </a:t>
            </a:r>
            <a:r>
              <a:rPr lang="it-IT" dirty="0"/>
              <a:t> </a:t>
            </a:r>
            <a:r>
              <a:rPr lang="it-IT" u="sng" dirty="0"/>
              <a:t>https://www.youtube.com/watch?v=-</a:t>
            </a:r>
            <a:r>
              <a:rPr lang="it-IT" u="sng" dirty="0" smtClean="0"/>
              <a:t>fwhVrkH0v0</a:t>
            </a:r>
          </a:p>
          <a:p>
            <a:r>
              <a:rPr lang="it-IT" dirty="0" err="1"/>
              <a:t>What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Sentiment</a:t>
            </a:r>
            <a:r>
              <a:rPr lang="it-IT" dirty="0"/>
              <a:t> </a:t>
            </a:r>
            <a:r>
              <a:rPr lang="it-IT" dirty="0" smtClean="0"/>
              <a:t>Analysis: </a:t>
            </a:r>
            <a:r>
              <a:rPr lang="it-IT" u="sng" dirty="0"/>
              <a:t>https://</a:t>
            </a:r>
            <a:r>
              <a:rPr lang="it-IT" u="sng" dirty="0" smtClean="0"/>
              <a:t>www.youtube.com/watch?v=sxPBv4Skj98</a:t>
            </a:r>
          </a:p>
          <a:p>
            <a:r>
              <a:rPr lang="it-IT" dirty="0" err="1"/>
              <a:t>Sentiment</a:t>
            </a:r>
            <a:r>
              <a:rPr lang="it-IT" dirty="0"/>
              <a:t> </a:t>
            </a:r>
            <a:r>
              <a:rPr lang="it-IT" dirty="0" smtClean="0"/>
              <a:t>Analysis - A </a:t>
            </a:r>
            <a:r>
              <a:rPr lang="it-IT" dirty="0"/>
              <a:t>baseline </a:t>
            </a:r>
            <a:r>
              <a:rPr lang="it-IT" dirty="0" err="1" smtClean="0"/>
              <a:t>algorithm</a:t>
            </a:r>
            <a:r>
              <a:rPr lang="it-IT" dirty="0" smtClean="0"/>
              <a:t>: </a:t>
            </a:r>
            <a:r>
              <a:rPr lang="it-IT" u="sng" dirty="0" smtClean="0"/>
              <a:t>https</a:t>
            </a:r>
            <a:r>
              <a:rPr lang="it-IT" u="sng" dirty="0"/>
              <a:t>://www.youtube.com/watch?v=b9UJ6W0jG1M</a:t>
            </a:r>
            <a:r>
              <a:rPr lang="it-IT" dirty="0" smtClean="0"/>
              <a:t> </a:t>
            </a:r>
            <a:endParaRPr lang="it-IT" u="sng" dirty="0" smtClean="0"/>
          </a:p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37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947245"/>
            <a:ext cx="7772400" cy="1362075"/>
          </a:xfrm>
        </p:spPr>
        <p:txBody>
          <a:bodyPr/>
          <a:lstStyle/>
          <a:p>
            <a:pPr algn="r"/>
            <a:r>
              <a:rPr lang="it-IT" dirty="0" smtClean="0"/>
              <a:t>….Grazie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9592" y="2694413"/>
            <a:ext cx="7883153" cy="3570189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D’Onofrio Martina</a:t>
            </a:r>
          </a:p>
          <a:p>
            <a:r>
              <a:rPr lang="it-IT" sz="2800" dirty="0" smtClean="0">
                <a:solidFill>
                  <a:schemeClr val="tx1"/>
                </a:solidFill>
              </a:rPr>
              <a:t>Montanari Marco</a:t>
            </a:r>
            <a:endParaRPr lang="it-IT" sz="2800" dirty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472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257</TotalTime>
  <Words>267</Words>
  <Application>Microsoft Office PowerPoint</Application>
  <PresentationFormat>Presentazione su schermo (4:3)</PresentationFormat>
  <Paragraphs>52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Tw Cen MT</vt:lpstr>
      <vt:lpstr>Circuito</vt:lpstr>
      <vt:lpstr>Linked Open Data applicati:  Sentiment Analysis</vt:lpstr>
      <vt:lpstr>A cosa applicare la Sentiment Analysis?</vt:lpstr>
      <vt:lpstr>Presentazione standard di PowerPoint</vt:lpstr>
      <vt:lpstr>I Tweet come Linked Open Data</vt:lpstr>
      <vt:lpstr>Twitter Sentiment Mapping</vt:lpstr>
      <vt:lpstr>Esercizi di Sentiment Analysis</vt:lpstr>
      <vt:lpstr>Sitografia</vt:lpstr>
      <vt:lpstr>….Grazie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Sentiment Analysis</dc:title>
  <dc:creator>Stefano Lariccia</dc:creator>
  <cp:lastModifiedBy>anoosh samuelian</cp:lastModifiedBy>
  <cp:revision>35</cp:revision>
  <dcterms:created xsi:type="dcterms:W3CDTF">2015-11-25T16:24:57Z</dcterms:created>
  <dcterms:modified xsi:type="dcterms:W3CDTF">2015-12-01T17:59:02Z</dcterms:modified>
</cp:coreProperties>
</file>